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24" r:id="rId2"/>
    <p:sldId id="334" r:id="rId3"/>
    <p:sldId id="336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D9D9D9"/>
    <a:srgbClr val="66FFFF"/>
    <a:srgbClr val="00B0F0"/>
    <a:srgbClr val="FF6600"/>
    <a:srgbClr val="99CCFF"/>
    <a:srgbClr val="BFBFBF"/>
    <a:srgbClr val="FF9999"/>
    <a:srgbClr val="FF505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digipot.net/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6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四つ角図形</a:t>
            </a: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DE6B4491-66BB-C9C6-1D6C-BECC9C55654E}"/>
              </a:ext>
            </a:extLst>
          </p:cNvPr>
          <p:cNvSpPr/>
          <p:nvPr/>
        </p:nvSpPr>
        <p:spPr>
          <a:xfrm rot="5400000">
            <a:off x="3617830" y="844289"/>
            <a:ext cx="598469" cy="598469"/>
          </a:xfrm>
          <a:custGeom>
            <a:avLst/>
            <a:gdLst>
              <a:gd name="connsiteX0" fmla="*/ 0 w 598469"/>
              <a:gd name="connsiteY0" fmla="*/ 598469 h 598469"/>
              <a:gd name="connsiteX1" fmla="*/ 0 w 598469"/>
              <a:gd name="connsiteY1" fmla="*/ 0 h 598469"/>
              <a:gd name="connsiteX2" fmla="*/ 252403 w 598469"/>
              <a:gd name="connsiteY2" fmla="*/ 0 h 598469"/>
              <a:gd name="connsiteX3" fmla="*/ 252403 w 598469"/>
              <a:gd name="connsiteY3" fmla="*/ 346066 h 598469"/>
              <a:gd name="connsiteX4" fmla="*/ 598469 w 598469"/>
              <a:gd name="connsiteY4" fmla="*/ 346066 h 598469"/>
              <a:gd name="connsiteX5" fmla="*/ 598469 w 598469"/>
              <a:gd name="connsiteY5" fmla="*/ 598469 h 598469"/>
              <a:gd name="connsiteX6" fmla="*/ 0 w 598469"/>
              <a:gd name="connsiteY6" fmla="*/ 598469 h 598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8469" h="598469">
                <a:moveTo>
                  <a:pt x="0" y="598469"/>
                </a:moveTo>
                <a:lnTo>
                  <a:pt x="0" y="0"/>
                </a:lnTo>
                <a:lnTo>
                  <a:pt x="252403" y="0"/>
                </a:lnTo>
                <a:lnTo>
                  <a:pt x="252403" y="346066"/>
                </a:lnTo>
                <a:lnTo>
                  <a:pt x="598469" y="346066"/>
                </a:lnTo>
                <a:lnTo>
                  <a:pt x="598469" y="598469"/>
                </a:lnTo>
                <a:lnTo>
                  <a:pt x="0" y="59846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03EADE52-325B-D477-ED2E-B612550DE40D}"/>
              </a:ext>
            </a:extLst>
          </p:cNvPr>
          <p:cNvSpPr/>
          <p:nvPr/>
        </p:nvSpPr>
        <p:spPr>
          <a:xfrm rot="5400000">
            <a:off x="5724355" y="844289"/>
            <a:ext cx="598470" cy="598468"/>
          </a:xfrm>
          <a:custGeom>
            <a:avLst/>
            <a:gdLst>
              <a:gd name="connsiteX0" fmla="*/ 0 w 598470"/>
              <a:gd name="connsiteY0" fmla="*/ 598468 h 598468"/>
              <a:gd name="connsiteX1" fmla="*/ 0 w 598470"/>
              <a:gd name="connsiteY1" fmla="*/ 0 h 598468"/>
              <a:gd name="connsiteX2" fmla="*/ 598470 w 598470"/>
              <a:gd name="connsiteY2" fmla="*/ 0 h 598468"/>
              <a:gd name="connsiteX3" fmla="*/ 598470 w 598470"/>
              <a:gd name="connsiteY3" fmla="*/ 252403 h 598468"/>
              <a:gd name="connsiteX4" fmla="*/ 252403 w 598470"/>
              <a:gd name="connsiteY4" fmla="*/ 252403 h 598468"/>
              <a:gd name="connsiteX5" fmla="*/ 252403 w 598470"/>
              <a:gd name="connsiteY5" fmla="*/ 598468 h 598468"/>
              <a:gd name="connsiteX6" fmla="*/ 0 w 598470"/>
              <a:gd name="connsiteY6" fmla="*/ 598468 h 598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8470" h="598468">
                <a:moveTo>
                  <a:pt x="0" y="598468"/>
                </a:moveTo>
                <a:lnTo>
                  <a:pt x="0" y="0"/>
                </a:lnTo>
                <a:lnTo>
                  <a:pt x="598470" y="0"/>
                </a:lnTo>
                <a:lnTo>
                  <a:pt x="598470" y="252403"/>
                </a:lnTo>
                <a:lnTo>
                  <a:pt x="252403" y="252403"/>
                </a:lnTo>
                <a:lnTo>
                  <a:pt x="252403" y="598468"/>
                </a:lnTo>
                <a:lnTo>
                  <a:pt x="0" y="59846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2ADF9E66-EA18-90F9-F019-EAA77CE35709}"/>
              </a:ext>
            </a:extLst>
          </p:cNvPr>
          <p:cNvSpPr/>
          <p:nvPr/>
        </p:nvSpPr>
        <p:spPr>
          <a:xfrm rot="5400000">
            <a:off x="6597249" y="844289"/>
            <a:ext cx="598470" cy="598469"/>
          </a:xfrm>
          <a:custGeom>
            <a:avLst/>
            <a:gdLst>
              <a:gd name="connsiteX0" fmla="*/ 0 w 598470"/>
              <a:gd name="connsiteY0" fmla="*/ 598469 h 598469"/>
              <a:gd name="connsiteX1" fmla="*/ 0 w 598470"/>
              <a:gd name="connsiteY1" fmla="*/ 0 h 598469"/>
              <a:gd name="connsiteX2" fmla="*/ 496231 w 598470"/>
              <a:gd name="connsiteY2" fmla="*/ 0 h 598469"/>
              <a:gd name="connsiteX3" fmla="*/ 496231 w 598470"/>
              <a:gd name="connsiteY3" fmla="*/ 102238 h 598469"/>
              <a:gd name="connsiteX4" fmla="*/ 598470 w 598470"/>
              <a:gd name="connsiteY4" fmla="*/ 102238 h 598469"/>
              <a:gd name="connsiteX5" fmla="*/ 598469 w 598470"/>
              <a:gd name="connsiteY5" fmla="*/ 598469 h 598469"/>
              <a:gd name="connsiteX6" fmla="*/ 0 w 598470"/>
              <a:gd name="connsiteY6" fmla="*/ 598469 h 598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8470" h="598469">
                <a:moveTo>
                  <a:pt x="0" y="598469"/>
                </a:moveTo>
                <a:lnTo>
                  <a:pt x="0" y="0"/>
                </a:lnTo>
                <a:lnTo>
                  <a:pt x="496231" y="0"/>
                </a:lnTo>
                <a:lnTo>
                  <a:pt x="496231" y="102238"/>
                </a:lnTo>
                <a:lnTo>
                  <a:pt x="598470" y="102238"/>
                </a:lnTo>
                <a:lnTo>
                  <a:pt x="598469" y="598469"/>
                </a:lnTo>
                <a:lnTo>
                  <a:pt x="0" y="59846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E25CEE86-EAF0-DEF4-11F3-6D6519E1BAEA}"/>
              </a:ext>
            </a:extLst>
          </p:cNvPr>
          <p:cNvSpPr/>
          <p:nvPr/>
        </p:nvSpPr>
        <p:spPr>
          <a:xfrm rot="5400000">
            <a:off x="8703774" y="844289"/>
            <a:ext cx="598470" cy="598469"/>
          </a:xfrm>
          <a:custGeom>
            <a:avLst/>
            <a:gdLst>
              <a:gd name="connsiteX0" fmla="*/ 0 w 598470"/>
              <a:gd name="connsiteY0" fmla="*/ 598469 h 598469"/>
              <a:gd name="connsiteX1" fmla="*/ 0 w 598470"/>
              <a:gd name="connsiteY1" fmla="*/ 0 h 598469"/>
              <a:gd name="connsiteX2" fmla="*/ 598470 w 598470"/>
              <a:gd name="connsiteY2" fmla="*/ 0 h 598469"/>
              <a:gd name="connsiteX3" fmla="*/ 598470 w 598470"/>
              <a:gd name="connsiteY3" fmla="*/ 496231 h 598469"/>
              <a:gd name="connsiteX4" fmla="*/ 496231 w 598470"/>
              <a:gd name="connsiteY4" fmla="*/ 496231 h 598469"/>
              <a:gd name="connsiteX5" fmla="*/ 496231 w 598470"/>
              <a:gd name="connsiteY5" fmla="*/ 598469 h 598469"/>
              <a:gd name="connsiteX6" fmla="*/ 0 w 598470"/>
              <a:gd name="connsiteY6" fmla="*/ 598469 h 598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8470" h="598469">
                <a:moveTo>
                  <a:pt x="0" y="598469"/>
                </a:moveTo>
                <a:lnTo>
                  <a:pt x="0" y="0"/>
                </a:lnTo>
                <a:lnTo>
                  <a:pt x="598470" y="0"/>
                </a:lnTo>
                <a:lnTo>
                  <a:pt x="598470" y="496231"/>
                </a:lnTo>
                <a:lnTo>
                  <a:pt x="496231" y="496231"/>
                </a:lnTo>
                <a:lnTo>
                  <a:pt x="496231" y="598469"/>
                </a:lnTo>
                <a:lnTo>
                  <a:pt x="0" y="59846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6FEB8955-E879-82C5-006B-18C84A8EB5C3}"/>
              </a:ext>
            </a:extLst>
          </p:cNvPr>
          <p:cNvSpPr/>
          <p:nvPr/>
        </p:nvSpPr>
        <p:spPr>
          <a:xfrm rot="5400000">
            <a:off x="3617831" y="2950815"/>
            <a:ext cx="598467" cy="598469"/>
          </a:xfrm>
          <a:custGeom>
            <a:avLst/>
            <a:gdLst>
              <a:gd name="connsiteX0" fmla="*/ 0 w 598467"/>
              <a:gd name="connsiteY0" fmla="*/ 598469 h 598469"/>
              <a:gd name="connsiteX1" fmla="*/ 0 w 598467"/>
              <a:gd name="connsiteY1" fmla="*/ 346066 h 598469"/>
              <a:gd name="connsiteX2" fmla="*/ 346064 w 598467"/>
              <a:gd name="connsiteY2" fmla="*/ 346066 h 598469"/>
              <a:gd name="connsiteX3" fmla="*/ 346064 w 598467"/>
              <a:gd name="connsiteY3" fmla="*/ 0 h 598469"/>
              <a:gd name="connsiteX4" fmla="*/ 598467 w 598467"/>
              <a:gd name="connsiteY4" fmla="*/ 0 h 598469"/>
              <a:gd name="connsiteX5" fmla="*/ 598467 w 598467"/>
              <a:gd name="connsiteY5" fmla="*/ 598469 h 598469"/>
              <a:gd name="connsiteX6" fmla="*/ 0 w 598467"/>
              <a:gd name="connsiteY6" fmla="*/ 598469 h 598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8467" h="598469">
                <a:moveTo>
                  <a:pt x="0" y="598469"/>
                </a:moveTo>
                <a:lnTo>
                  <a:pt x="0" y="346066"/>
                </a:lnTo>
                <a:lnTo>
                  <a:pt x="346064" y="346066"/>
                </a:lnTo>
                <a:lnTo>
                  <a:pt x="346064" y="0"/>
                </a:lnTo>
                <a:lnTo>
                  <a:pt x="598467" y="0"/>
                </a:lnTo>
                <a:lnTo>
                  <a:pt x="598467" y="598469"/>
                </a:lnTo>
                <a:lnTo>
                  <a:pt x="0" y="59846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B8FEDA15-7146-A58A-7700-87F13B2129FF}"/>
              </a:ext>
            </a:extLst>
          </p:cNvPr>
          <p:cNvSpPr/>
          <p:nvPr/>
        </p:nvSpPr>
        <p:spPr>
          <a:xfrm rot="5400000">
            <a:off x="5724357" y="2950815"/>
            <a:ext cx="598467" cy="598468"/>
          </a:xfrm>
          <a:custGeom>
            <a:avLst/>
            <a:gdLst>
              <a:gd name="connsiteX0" fmla="*/ 0 w 598467"/>
              <a:gd name="connsiteY0" fmla="*/ 252403 h 598468"/>
              <a:gd name="connsiteX1" fmla="*/ 0 w 598467"/>
              <a:gd name="connsiteY1" fmla="*/ 0 h 598468"/>
              <a:gd name="connsiteX2" fmla="*/ 598467 w 598467"/>
              <a:gd name="connsiteY2" fmla="*/ 0 h 598468"/>
              <a:gd name="connsiteX3" fmla="*/ 598467 w 598467"/>
              <a:gd name="connsiteY3" fmla="*/ 598468 h 598468"/>
              <a:gd name="connsiteX4" fmla="*/ 346064 w 598467"/>
              <a:gd name="connsiteY4" fmla="*/ 598468 h 598468"/>
              <a:gd name="connsiteX5" fmla="*/ 346064 w 598467"/>
              <a:gd name="connsiteY5" fmla="*/ 252403 h 598468"/>
              <a:gd name="connsiteX6" fmla="*/ 0 w 598467"/>
              <a:gd name="connsiteY6" fmla="*/ 252403 h 598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8467" h="598468">
                <a:moveTo>
                  <a:pt x="0" y="252403"/>
                </a:moveTo>
                <a:lnTo>
                  <a:pt x="0" y="0"/>
                </a:lnTo>
                <a:lnTo>
                  <a:pt x="598467" y="0"/>
                </a:lnTo>
                <a:lnTo>
                  <a:pt x="598467" y="598468"/>
                </a:lnTo>
                <a:lnTo>
                  <a:pt x="346064" y="598468"/>
                </a:lnTo>
                <a:lnTo>
                  <a:pt x="346064" y="252403"/>
                </a:lnTo>
                <a:lnTo>
                  <a:pt x="0" y="25240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DE3A0267-0BE0-7D77-CBD5-92A56CFA9DB7}"/>
              </a:ext>
            </a:extLst>
          </p:cNvPr>
          <p:cNvSpPr/>
          <p:nvPr/>
        </p:nvSpPr>
        <p:spPr>
          <a:xfrm rot="5400000">
            <a:off x="6597251" y="2950815"/>
            <a:ext cx="598467" cy="598469"/>
          </a:xfrm>
          <a:custGeom>
            <a:avLst/>
            <a:gdLst>
              <a:gd name="connsiteX0" fmla="*/ 0 w 598467"/>
              <a:gd name="connsiteY0" fmla="*/ 598469 h 598469"/>
              <a:gd name="connsiteX1" fmla="*/ 0 w 598467"/>
              <a:gd name="connsiteY1" fmla="*/ 102238 h 598469"/>
              <a:gd name="connsiteX2" fmla="*/ 102236 w 598467"/>
              <a:gd name="connsiteY2" fmla="*/ 102238 h 598469"/>
              <a:gd name="connsiteX3" fmla="*/ 102236 w 598467"/>
              <a:gd name="connsiteY3" fmla="*/ 0 h 598469"/>
              <a:gd name="connsiteX4" fmla="*/ 598467 w 598467"/>
              <a:gd name="connsiteY4" fmla="*/ 0 h 598469"/>
              <a:gd name="connsiteX5" fmla="*/ 598467 w 598467"/>
              <a:gd name="connsiteY5" fmla="*/ 598469 h 598469"/>
              <a:gd name="connsiteX6" fmla="*/ 0 w 598467"/>
              <a:gd name="connsiteY6" fmla="*/ 598469 h 598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8467" h="598469">
                <a:moveTo>
                  <a:pt x="0" y="598469"/>
                </a:moveTo>
                <a:lnTo>
                  <a:pt x="0" y="102238"/>
                </a:lnTo>
                <a:lnTo>
                  <a:pt x="102236" y="102238"/>
                </a:lnTo>
                <a:lnTo>
                  <a:pt x="102236" y="0"/>
                </a:lnTo>
                <a:lnTo>
                  <a:pt x="598467" y="0"/>
                </a:lnTo>
                <a:lnTo>
                  <a:pt x="598467" y="598469"/>
                </a:lnTo>
                <a:lnTo>
                  <a:pt x="0" y="59846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61C711C4-43A5-0194-2FBA-09D0627914A3}"/>
              </a:ext>
            </a:extLst>
          </p:cNvPr>
          <p:cNvSpPr/>
          <p:nvPr/>
        </p:nvSpPr>
        <p:spPr>
          <a:xfrm rot="5400000">
            <a:off x="8703776" y="2950815"/>
            <a:ext cx="598467" cy="598469"/>
          </a:xfrm>
          <a:custGeom>
            <a:avLst/>
            <a:gdLst>
              <a:gd name="connsiteX0" fmla="*/ 0 w 598467"/>
              <a:gd name="connsiteY0" fmla="*/ 496231 h 598469"/>
              <a:gd name="connsiteX1" fmla="*/ 0 w 598467"/>
              <a:gd name="connsiteY1" fmla="*/ 0 h 598469"/>
              <a:gd name="connsiteX2" fmla="*/ 598467 w 598467"/>
              <a:gd name="connsiteY2" fmla="*/ 0 h 598469"/>
              <a:gd name="connsiteX3" fmla="*/ 598467 w 598467"/>
              <a:gd name="connsiteY3" fmla="*/ 598469 h 598469"/>
              <a:gd name="connsiteX4" fmla="*/ 102236 w 598467"/>
              <a:gd name="connsiteY4" fmla="*/ 598469 h 598469"/>
              <a:gd name="connsiteX5" fmla="*/ 102236 w 598467"/>
              <a:gd name="connsiteY5" fmla="*/ 496231 h 598469"/>
              <a:gd name="connsiteX6" fmla="*/ 0 w 598467"/>
              <a:gd name="connsiteY6" fmla="*/ 496231 h 598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8467" h="598469">
                <a:moveTo>
                  <a:pt x="0" y="496231"/>
                </a:moveTo>
                <a:lnTo>
                  <a:pt x="0" y="0"/>
                </a:lnTo>
                <a:lnTo>
                  <a:pt x="598467" y="0"/>
                </a:lnTo>
                <a:lnTo>
                  <a:pt x="598467" y="598469"/>
                </a:lnTo>
                <a:lnTo>
                  <a:pt x="102236" y="598469"/>
                </a:lnTo>
                <a:lnTo>
                  <a:pt x="102236" y="496231"/>
                </a:lnTo>
                <a:lnTo>
                  <a:pt x="0" y="49623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6C9FEF38-4554-3EAC-5A0B-CDFFC2D36AF3}"/>
              </a:ext>
            </a:extLst>
          </p:cNvPr>
          <p:cNvSpPr/>
          <p:nvPr/>
        </p:nvSpPr>
        <p:spPr>
          <a:xfrm rot="5400000">
            <a:off x="661270" y="844289"/>
            <a:ext cx="598469" cy="598469"/>
          </a:xfrm>
          <a:custGeom>
            <a:avLst/>
            <a:gdLst>
              <a:gd name="connsiteX0" fmla="*/ 0 w 598469"/>
              <a:gd name="connsiteY0" fmla="*/ 598469 h 598469"/>
              <a:gd name="connsiteX1" fmla="*/ 0 w 598469"/>
              <a:gd name="connsiteY1" fmla="*/ 0 h 598469"/>
              <a:gd name="connsiteX2" fmla="*/ 100004 w 598469"/>
              <a:gd name="connsiteY2" fmla="*/ 0 h 598469"/>
              <a:gd name="connsiteX3" fmla="*/ 100004 w 598469"/>
              <a:gd name="connsiteY3" fmla="*/ 498465 h 598469"/>
              <a:gd name="connsiteX4" fmla="*/ 598469 w 598469"/>
              <a:gd name="connsiteY4" fmla="*/ 498465 h 598469"/>
              <a:gd name="connsiteX5" fmla="*/ 598469 w 598469"/>
              <a:gd name="connsiteY5" fmla="*/ 598469 h 598469"/>
              <a:gd name="connsiteX6" fmla="*/ 0 w 598469"/>
              <a:gd name="connsiteY6" fmla="*/ 598469 h 598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8469" h="598469">
                <a:moveTo>
                  <a:pt x="0" y="598469"/>
                </a:moveTo>
                <a:lnTo>
                  <a:pt x="0" y="0"/>
                </a:lnTo>
                <a:lnTo>
                  <a:pt x="100004" y="0"/>
                </a:lnTo>
                <a:lnTo>
                  <a:pt x="100004" y="498465"/>
                </a:lnTo>
                <a:lnTo>
                  <a:pt x="598469" y="498465"/>
                </a:lnTo>
                <a:lnTo>
                  <a:pt x="598469" y="598469"/>
                </a:lnTo>
                <a:lnTo>
                  <a:pt x="0" y="59846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C5A88F71-E9CD-9495-D392-3E479E6F3569}"/>
              </a:ext>
            </a:extLst>
          </p:cNvPr>
          <p:cNvSpPr/>
          <p:nvPr/>
        </p:nvSpPr>
        <p:spPr>
          <a:xfrm rot="5400000">
            <a:off x="2767795" y="844289"/>
            <a:ext cx="598470" cy="598468"/>
          </a:xfrm>
          <a:custGeom>
            <a:avLst/>
            <a:gdLst>
              <a:gd name="connsiteX0" fmla="*/ 0 w 598470"/>
              <a:gd name="connsiteY0" fmla="*/ 598468 h 598468"/>
              <a:gd name="connsiteX1" fmla="*/ 0 w 598470"/>
              <a:gd name="connsiteY1" fmla="*/ 0 h 598468"/>
              <a:gd name="connsiteX2" fmla="*/ 598470 w 598470"/>
              <a:gd name="connsiteY2" fmla="*/ 0 h 598468"/>
              <a:gd name="connsiteX3" fmla="*/ 598470 w 598470"/>
              <a:gd name="connsiteY3" fmla="*/ 100004 h 598468"/>
              <a:gd name="connsiteX4" fmla="*/ 100004 w 598470"/>
              <a:gd name="connsiteY4" fmla="*/ 100004 h 598468"/>
              <a:gd name="connsiteX5" fmla="*/ 100004 w 598470"/>
              <a:gd name="connsiteY5" fmla="*/ 598468 h 598468"/>
              <a:gd name="connsiteX6" fmla="*/ 0 w 598470"/>
              <a:gd name="connsiteY6" fmla="*/ 598468 h 598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8470" h="598468">
                <a:moveTo>
                  <a:pt x="0" y="598468"/>
                </a:moveTo>
                <a:lnTo>
                  <a:pt x="0" y="0"/>
                </a:lnTo>
                <a:lnTo>
                  <a:pt x="598470" y="0"/>
                </a:lnTo>
                <a:lnTo>
                  <a:pt x="598470" y="100004"/>
                </a:lnTo>
                <a:lnTo>
                  <a:pt x="100004" y="100004"/>
                </a:lnTo>
                <a:lnTo>
                  <a:pt x="100004" y="598468"/>
                </a:lnTo>
                <a:lnTo>
                  <a:pt x="0" y="59846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38C73D5A-EA68-C84C-0FBF-B80559BE9FB3}"/>
              </a:ext>
            </a:extLst>
          </p:cNvPr>
          <p:cNvSpPr/>
          <p:nvPr/>
        </p:nvSpPr>
        <p:spPr>
          <a:xfrm rot="5400000">
            <a:off x="2636115" y="2146785"/>
            <a:ext cx="1360295" cy="100004"/>
          </a:xfrm>
          <a:custGeom>
            <a:avLst/>
            <a:gdLst>
              <a:gd name="connsiteX0" fmla="*/ 0 w 1360295"/>
              <a:gd name="connsiteY0" fmla="*/ 100004 h 100004"/>
              <a:gd name="connsiteX1" fmla="*/ 0 w 1360295"/>
              <a:gd name="connsiteY1" fmla="*/ 0 h 100004"/>
              <a:gd name="connsiteX2" fmla="*/ 1360295 w 1360295"/>
              <a:gd name="connsiteY2" fmla="*/ 0 h 100004"/>
              <a:gd name="connsiteX3" fmla="*/ 1360295 w 1360295"/>
              <a:gd name="connsiteY3" fmla="*/ 100004 h 100004"/>
              <a:gd name="connsiteX4" fmla="*/ 0 w 1360295"/>
              <a:gd name="connsiteY4" fmla="*/ 100004 h 100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0295" h="100004">
                <a:moveTo>
                  <a:pt x="0" y="100004"/>
                </a:moveTo>
                <a:lnTo>
                  <a:pt x="0" y="0"/>
                </a:lnTo>
                <a:lnTo>
                  <a:pt x="1360295" y="0"/>
                </a:lnTo>
                <a:lnTo>
                  <a:pt x="1360295" y="100004"/>
                </a:lnTo>
                <a:lnTo>
                  <a:pt x="0" y="1000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900F148B-18E4-560D-9A00-E2385B9AC62E}"/>
              </a:ext>
            </a:extLst>
          </p:cNvPr>
          <p:cNvSpPr/>
          <p:nvPr/>
        </p:nvSpPr>
        <p:spPr>
          <a:xfrm rot="5400000">
            <a:off x="661271" y="2950815"/>
            <a:ext cx="598467" cy="598469"/>
          </a:xfrm>
          <a:custGeom>
            <a:avLst/>
            <a:gdLst>
              <a:gd name="connsiteX0" fmla="*/ 0 w 598467"/>
              <a:gd name="connsiteY0" fmla="*/ 598469 h 598469"/>
              <a:gd name="connsiteX1" fmla="*/ 0 w 598467"/>
              <a:gd name="connsiteY1" fmla="*/ 498465 h 598469"/>
              <a:gd name="connsiteX2" fmla="*/ 498463 w 598467"/>
              <a:gd name="connsiteY2" fmla="*/ 498465 h 598469"/>
              <a:gd name="connsiteX3" fmla="*/ 498463 w 598467"/>
              <a:gd name="connsiteY3" fmla="*/ 0 h 598469"/>
              <a:gd name="connsiteX4" fmla="*/ 598467 w 598467"/>
              <a:gd name="connsiteY4" fmla="*/ 0 h 598469"/>
              <a:gd name="connsiteX5" fmla="*/ 598467 w 598467"/>
              <a:gd name="connsiteY5" fmla="*/ 598469 h 598469"/>
              <a:gd name="connsiteX6" fmla="*/ 0 w 598467"/>
              <a:gd name="connsiteY6" fmla="*/ 598469 h 598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8467" h="598469">
                <a:moveTo>
                  <a:pt x="0" y="598469"/>
                </a:moveTo>
                <a:lnTo>
                  <a:pt x="0" y="498465"/>
                </a:lnTo>
                <a:lnTo>
                  <a:pt x="498463" y="498465"/>
                </a:lnTo>
                <a:lnTo>
                  <a:pt x="498463" y="0"/>
                </a:lnTo>
                <a:lnTo>
                  <a:pt x="598467" y="0"/>
                </a:lnTo>
                <a:lnTo>
                  <a:pt x="598467" y="598469"/>
                </a:lnTo>
                <a:lnTo>
                  <a:pt x="0" y="59846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8" name="フリーフォーム: 図形 27">
            <a:extLst>
              <a:ext uri="{FF2B5EF4-FFF2-40B4-BE49-F238E27FC236}">
                <a16:creationId xmlns:a16="http://schemas.microsoft.com/office/drawing/2014/main" id="{F5E9551C-4AD9-9845-6BCD-76ACF02F5C14}"/>
              </a:ext>
            </a:extLst>
          </p:cNvPr>
          <p:cNvSpPr/>
          <p:nvPr/>
        </p:nvSpPr>
        <p:spPr>
          <a:xfrm rot="5400000">
            <a:off x="2767797" y="2950815"/>
            <a:ext cx="598467" cy="598468"/>
          </a:xfrm>
          <a:custGeom>
            <a:avLst/>
            <a:gdLst>
              <a:gd name="connsiteX0" fmla="*/ 0 w 598467"/>
              <a:gd name="connsiteY0" fmla="*/ 100004 h 598468"/>
              <a:gd name="connsiteX1" fmla="*/ 0 w 598467"/>
              <a:gd name="connsiteY1" fmla="*/ 0 h 598468"/>
              <a:gd name="connsiteX2" fmla="*/ 598467 w 598467"/>
              <a:gd name="connsiteY2" fmla="*/ 0 h 598468"/>
              <a:gd name="connsiteX3" fmla="*/ 598467 w 598467"/>
              <a:gd name="connsiteY3" fmla="*/ 598468 h 598468"/>
              <a:gd name="connsiteX4" fmla="*/ 498463 w 598467"/>
              <a:gd name="connsiteY4" fmla="*/ 598468 h 598468"/>
              <a:gd name="connsiteX5" fmla="*/ 498463 w 598467"/>
              <a:gd name="connsiteY5" fmla="*/ 100004 h 598468"/>
              <a:gd name="connsiteX6" fmla="*/ 0 w 598467"/>
              <a:gd name="connsiteY6" fmla="*/ 100004 h 598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8467" h="598468">
                <a:moveTo>
                  <a:pt x="0" y="100004"/>
                </a:moveTo>
                <a:lnTo>
                  <a:pt x="0" y="0"/>
                </a:lnTo>
                <a:lnTo>
                  <a:pt x="598467" y="0"/>
                </a:lnTo>
                <a:lnTo>
                  <a:pt x="598467" y="598468"/>
                </a:lnTo>
                <a:lnTo>
                  <a:pt x="498463" y="598468"/>
                </a:lnTo>
                <a:lnTo>
                  <a:pt x="498463" y="100004"/>
                </a:lnTo>
                <a:lnTo>
                  <a:pt x="0" y="1000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0" name="フリーフォーム: 図形 29">
            <a:extLst>
              <a:ext uri="{FF2B5EF4-FFF2-40B4-BE49-F238E27FC236}">
                <a16:creationId xmlns:a16="http://schemas.microsoft.com/office/drawing/2014/main" id="{A8FE33AE-16CB-B948-4095-5282F97670D9}"/>
              </a:ext>
            </a:extLst>
          </p:cNvPr>
          <p:cNvSpPr/>
          <p:nvPr/>
        </p:nvSpPr>
        <p:spPr>
          <a:xfrm rot="5400000">
            <a:off x="661269" y="3757907"/>
            <a:ext cx="598470" cy="598469"/>
          </a:xfrm>
          <a:custGeom>
            <a:avLst/>
            <a:gdLst>
              <a:gd name="connsiteX0" fmla="*/ 0 w 598470"/>
              <a:gd name="connsiteY0" fmla="*/ 352608 h 598469"/>
              <a:gd name="connsiteX1" fmla="*/ 0 w 598470"/>
              <a:gd name="connsiteY1" fmla="*/ 0 h 598469"/>
              <a:gd name="connsiteX2" fmla="*/ 107574 w 598470"/>
              <a:gd name="connsiteY2" fmla="*/ 0 h 598469"/>
              <a:gd name="connsiteX3" fmla="*/ 107574 w 598470"/>
              <a:gd name="connsiteY3" fmla="*/ 328532 h 598469"/>
              <a:gd name="connsiteX4" fmla="*/ 269937 w 598470"/>
              <a:gd name="connsiteY4" fmla="*/ 490895 h 598469"/>
              <a:gd name="connsiteX5" fmla="*/ 598470 w 598470"/>
              <a:gd name="connsiteY5" fmla="*/ 490895 h 598469"/>
              <a:gd name="connsiteX6" fmla="*/ 598469 w 598470"/>
              <a:gd name="connsiteY6" fmla="*/ 598469 h 598469"/>
              <a:gd name="connsiteX7" fmla="*/ 245861 w 598470"/>
              <a:gd name="connsiteY7" fmla="*/ 598469 h 598469"/>
              <a:gd name="connsiteX8" fmla="*/ 0 w 598470"/>
              <a:gd name="connsiteY8" fmla="*/ 352608 h 598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8470" h="598469">
                <a:moveTo>
                  <a:pt x="0" y="352608"/>
                </a:moveTo>
                <a:lnTo>
                  <a:pt x="0" y="0"/>
                </a:lnTo>
                <a:lnTo>
                  <a:pt x="107574" y="0"/>
                </a:lnTo>
                <a:lnTo>
                  <a:pt x="107574" y="328532"/>
                </a:lnTo>
                <a:cubicBezTo>
                  <a:pt x="107574" y="418203"/>
                  <a:pt x="180266" y="490895"/>
                  <a:pt x="269937" y="490895"/>
                </a:cubicBezTo>
                <a:lnTo>
                  <a:pt x="598470" y="490895"/>
                </a:lnTo>
                <a:lnTo>
                  <a:pt x="598469" y="598469"/>
                </a:lnTo>
                <a:lnTo>
                  <a:pt x="245861" y="598469"/>
                </a:lnTo>
                <a:cubicBezTo>
                  <a:pt x="110076" y="598469"/>
                  <a:pt x="0" y="488393"/>
                  <a:pt x="0" y="35260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80" name="フリーフォーム: 図形 779">
            <a:extLst>
              <a:ext uri="{FF2B5EF4-FFF2-40B4-BE49-F238E27FC236}">
                <a16:creationId xmlns:a16="http://schemas.microsoft.com/office/drawing/2014/main" id="{B7E06E34-1845-BB06-1D39-130397CEACFD}"/>
              </a:ext>
            </a:extLst>
          </p:cNvPr>
          <p:cNvSpPr/>
          <p:nvPr/>
        </p:nvSpPr>
        <p:spPr>
          <a:xfrm rot="5400000">
            <a:off x="2767225" y="3758477"/>
            <a:ext cx="598470" cy="597328"/>
          </a:xfrm>
          <a:custGeom>
            <a:avLst/>
            <a:gdLst>
              <a:gd name="connsiteX0" fmla="*/ 0 w 598470"/>
              <a:gd name="connsiteY0" fmla="*/ 597328 h 597328"/>
              <a:gd name="connsiteX1" fmla="*/ 0 w 598470"/>
              <a:gd name="connsiteY1" fmla="*/ 245861 h 597328"/>
              <a:gd name="connsiteX2" fmla="*/ 245861 w 598470"/>
              <a:gd name="connsiteY2" fmla="*/ 0 h 597328"/>
              <a:gd name="connsiteX3" fmla="*/ 598470 w 598470"/>
              <a:gd name="connsiteY3" fmla="*/ 0 h 597328"/>
              <a:gd name="connsiteX4" fmla="*/ 598470 w 598470"/>
              <a:gd name="connsiteY4" fmla="*/ 107574 h 597328"/>
              <a:gd name="connsiteX5" fmla="*/ 269937 w 598470"/>
              <a:gd name="connsiteY5" fmla="*/ 107574 h 597328"/>
              <a:gd name="connsiteX6" fmla="*/ 107574 w 598470"/>
              <a:gd name="connsiteY6" fmla="*/ 269937 h 597328"/>
              <a:gd name="connsiteX7" fmla="*/ 107574 w 598470"/>
              <a:gd name="connsiteY7" fmla="*/ 597328 h 597328"/>
              <a:gd name="connsiteX8" fmla="*/ 0 w 598470"/>
              <a:gd name="connsiteY8" fmla="*/ 597328 h 597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8470" h="597328">
                <a:moveTo>
                  <a:pt x="0" y="597328"/>
                </a:moveTo>
                <a:lnTo>
                  <a:pt x="0" y="245861"/>
                </a:lnTo>
                <a:cubicBezTo>
                  <a:pt x="0" y="110076"/>
                  <a:pt x="110076" y="0"/>
                  <a:pt x="245861" y="0"/>
                </a:cubicBezTo>
                <a:lnTo>
                  <a:pt x="598470" y="0"/>
                </a:lnTo>
                <a:lnTo>
                  <a:pt x="598470" y="107574"/>
                </a:lnTo>
                <a:lnTo>
                  <a:pt x="269937" y="107574"/>
                </a:lnTo>
                <a:cubicBezTo>
                  <a:pt x="180266" y="107574"/>
                  <a:pt x="107574" y="180266"/>
                  <a:pt x="107574" y="269937"/>
                </a:cubicBezTo>
                <a:lnTo>
                  <a:pt x="107574" y="597328"/>
                </a:lnTo>
                <a:lnTo>
                  <a:pt x="0" y="59732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82" name="フリーフォーム: 図形 781">
            <a:extLst>
              <a:ext uri="{FF2B5EF4-FFF2-40B4-BE49-F238E27FC236}">
                <a16:creationId xmlns:a16="http://schemas.microsoft.com/office/drawing/2014/main" id="{483B90CC-D943-584A-EFA7-85627EFE0F14}"/>
              </a:ext>
            </a:extLst>
          </p:cNvPr>
          <p:cNvSpPr/>
          <p:nvPr/>
        </p:nvSpPr>
        <p:spPr>
          <a:xfrm rot="5400000">
            <a:off x="3618399" y="3758477"/>
            <a:ext cx="598470" cy="597329"/>
          </a:xfrm>
          <a:custGeom>
            <a:avLst/>
            <a:gdLst>
              <a:gd name="connsiteX0" fmla="*/ 0 w 598470"/>
              <a:gd name="connsiteY0" fmla="*/ 351468 h 597329"/>
              <a:gd name="connsiteX1" fmla="*/ 0 w 598470"/>
              <a:gd name="connsiteY1" fmla="*/ 0 h 597329"/>
              <a:gd name="connsiteX2" fmla="*/ 209257 w 598470"/>
              <a:gd name="connsiteY2" fmla="*/ 0 h 597329"/>
              <a:gd name="connsiteX3" fmla="*/ 209257 w 598470"/>
              <a:gd name="connsiteY3" fmla="*/ 238976 h 597329"/>
              <a:gd name="connsiteX4" fmla="*/ 358353 w 598470"/>
              <a:gd name="connsiteY4" fmla="*/ 388072 h 597329"/>
              <a:gd name="connsiteX5" fmla="*/ 598470 w 598470"/>
              <a:gd name="connsiteY5" fmla="*/ 388072 h 597329"/>
              <a:gd name="connsiteX6" fmla="*/ 598469 w 598470"/>
              <a:gd name="connsiteY6" fmla="*/ 597329 h 597329"/>
              <a:gd name="connsiteX7" fmla="*/ 245861 w 598470"/>
              <a:gd name="connsiteY7" fmla="*/ 597329 h 597329"/>
              <a:gd name="connsiteX8" fmla="*/ 0 w 598470"/>
              <a:gd name="connsiteY8" fmla="*/ 351468 h 597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8470" h="597329">
                <a:moveTo>
                  <a:pt x="0" y="351468"/>
                </a:moveTo>
                <a:lnTo>
                  <a:pt x="0" y="0"/>
                </a:lnTo>
                <a:lnTo>
                  <a:pt x="209257" y="0"/>
                </a:lnTo>
                <a:lnTo>
                  <a:pt x="209257" y="238976"/>
                </a:lnTo>
                <a:cubicBezTo>
                  <a:pt x="209257" y="321319"/>
                  <a:pt x="276010" y="388072"/>
                  <a:pt x="358353" y="388072"/>
                </a:cubicBezTo>
                <a:lnTo>
                  <a:pt x="598470" y="388072"/>
                </a:lnTo>
                <a:lnTo>
                  <a:pt x="598469" y="597329"/>
                </a:lnTo>
                <a:lnTo>
                  <a:pt x="245861" y="597329"/>
                </a:lnTo>
                <a:cubicBezTo>
                  <a:pt x="110076" y="597329"/>
                  <a:pt x="0" y="487253"/>
                  <a:pt x="0" y="35146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84" name="フリーフォーム: 図形 783">
            <a:extLst>
              <a:ext uri="{FF2B5EF4-FFF2-40B4-BE49-F238E27FC236}">
                <a16:creationId xmlns:a16="http://schemas.microsoft.com/office/drawing/2014/main" id="{1EB97BEB-186E-B72F-49BB-D0A244CCA4AC}"/>
              </a:ext>
            </a:extLst>
          </p:cNvPr>
          <p:cNvSpPr/>
          <p:nvPr/>
        </p:nvSpPr>
        <p:spPr>
          <a:xfrm rot="5400000">
            <a:off x="5724355" y="3757907"/>
            <a:ext cx="598470" cy="598468"/>
          </a:xfrm>
          <a:custGeom>
            <a:avLst/>
            <a:gdLst>
              <a:gd name="connsiteX0" fmla="*/ 0 w 598470"/>
              <a:gd name="connsiteY0" fmla="*/ 598468 h 598468"/>
              <a:gd name="connsiteX1" fmla="*/ 0 w 598470"/>
              <a:gd name="connsiteY1" fmla="*/ 245861 h 598468"/>
              <a:gd name="connsiteX2" fmla="*/ 245861 w 598470"/>
              <a:gd name="connsiteY2" fmla="*/ 0 h 598468"/>
              <a:gd name="connsiteX3" fmla="*/ 598470 w 598470"/>
              <a:gd name="connsiteY3" fmla="*/ 0 h 598468"/>
              <a:gd name="connsiteX4" fmla="*/ 598470 w 598470"/>
              <a:gd name="connsiteY4" fmla="*/ 209257 h 598468"/>
              <a:gd name="connsiteX5" fmla="*/ 358353 w 598470"/>
              <a:gd name="connsiteY5" fmla="*/ 209257 h 598468"/>
              <a:gd name="connsiteX6" fmla="*/ 209257 w 598470"/>
              <a:gd name="connsiteY6" fmla="*/ 358353 h 598468"/>
              <a:gd name="connsiteX7" fmla="*/ 209257 w 598470"/>
              <a:gd name="connsiteY7" fmla="*/ 598468 h 598468"/>
              <a:gd name="connsiteX8" fmla="*/ 0 w 598470"/>
              <a:gd name="connsiteY8" fmla="*/ 598468 h 598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8470" h="598468">
                <a:moveTo>
                  <a:pt x="0" y="598468"/>
                </a:moveTo>
                <a:lnTo>
                  <a:pt x="0" y="245861"/>
                </a:lnTo>
                <a:cubicBezTo>
                  <a:pt x="0" y="110076"/>
                  <a:pt x="110076" y="0"/>
                  <a:pt x="245861" y="0"/>
                </a:cubicBezTo>
                <a:lnTo>
                  <a:pt x="598470" y="0"/>
                </a:lnTo>
                <a:lnTo>
                  <a:pt x="598470" y="209257"/>
                </a:lnTo>
                <a:lnTo>
                  <a:pt x="358353" y="209257"/>
                </a:lnTo>
                <a:cubicBezTo>
                  <a:pt x="276010" y="209257"/>
                  <a:pt x="209257" y="276010"/>
                  <a:pt x="209257" y="358353"/>
                </a:cubicBezTo>
                <a:lnTo>
                  <a:pt x="209257" y="598468"/>
                </a:lnTo>
                <a:lnTo>
                  <a:pt x="0" y="59846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86" name="フリーフォーム: 図形 785">
            <a:extLst>
              <a:ext uri="{FF2B5EF4-FFF2-40B4-BE49-F238E27FC236}">
                <a16:creationId xmlns:a16="http://schemas.microsoft.com/office/drawing/2014/main" id="{70CFB8E6-4EE2-366A-4890-A0E59A3559F3}"/>
              </a:ext>
            </a:extLst>
          </p:cNvPr>
          <p:cNvSpPr/>
          <p:nvPr/>
        </p:nvSpPr>
        <p:spPr>
          <a:xfrm rot="5400000">
            <a:off x="6590834" y="3751492"/>
            <a:ext cx="598470" cy="611299"/>
          </a:xfrm>
          <a:custGeom>
            <a:avLst/>
            <a:gdLst>
              <a:gd name="connsiteX0" fmla="*/ 0 w 598470"/>
              <a:gd name="connsiteY0" fmla="*/ 365438 h 611299"/>
              <a:gd name="connsiteX1" fmla="*/ 0 w 598470"/>
              <a:gd name="connsiteY1" fmla="*/ 0 h 611299"/>
              <a:gd name="connsiteX2" fmla="*/ 464080 w 598470"/>
              <a:gd name="connsiteY2" fmla="*/ 0 h 611299"/>
              <a:gd name="connsiteX3" fmla="*/ 464080 w 598470"/>
              <a:gd name="connsiteY3" fmla="*/ 31373 h 611299"/>
              <a:gd name="connsiteX4" fmla="*/ 579926 w 598470"/>
              <a:gd name="connsiteY4" fmla="*/ 147219 h 611299"/>
              <a:gd name="connsiteX5" fmla="*/ 598470 w 598470"/>
              <a:gd name="connsiteY5" fmla="*/ 147219 h 611299"/>
              <a:gd name="connsiteX6" fmla="*/ 598469 w 598470"/>
              <a:gd name="connsiteY6" fmla="*/ 611299 h 611299"/>
              <a:gd name="connsiteX7" fmla="*/ 245861 w 598470"/>
              <a:gd name="connsiteY7" fmla="*/ 611299 h 611299"/>
              <a:gd name="connsiteX8" fmla="*/ 0 w 598470"/>
              <a:gd name="connsiteY8" fmla="*/ 365438 h 611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8470" h="611299">
                <a:moveTo>
                  <a:pt x="0" y="365438"/>
                </a:moveTo>
                <a:lnTo>
                  <a:pt x="0" y="0"/>
                </a:lnTo>
                <a:lnTo>
                  <a:pt x="464080" y="0"/>
                </a:lnTo>
                <a:lnTo>
                  <a:pt x="464080" y="31373"/>
                </a:lnTo>
                <a:cubicBezTo>
                  <a:pt x="464080" y="95353"/>
                  <a:pt x="515946" y="147219"/>
                  <a:pt x="579926" y="147219"/>
                </a:cubicBezTo>
                <a:lnTo>
                  <a:pt x="598470" y="147219"/>
                </a:lnTo>
                <a:lnTo>
                  <a:pt x="598469" y="611299"/>
                </a:lnTo>
                <a:lnTo>
                  <a:pt x="245861" y="611299"/>
                </a:lnTo>
                <a:cubicBezTo>
                  <a:pt x="110076" y="611299"/>
                  <a:pt x="0" y="501223"/>
                  <a:pt x="0" y="36543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88" name="フリーフォーム: 図形 787">
            <a:extLst>
              <a:ext uri="{FF2B5EF4-FFF2-40B4-BE49-F238E27FC236}">
                <a16:creationId xmlns:a16="http://schemas.microsoft.com/office/drawing/2014/main" id="{D55B3D11-A355-E0B6-4A68-5A1A4024F1CD}"/>
              </a:ext>
            </a:extLst>
          </p:cNvPr>
          <p:cNvSpPr/>
          <p:nvPr/>
        </p:nvSpPr>
        <p:spPr>
          <a:xfrm rot="5400000">
            <a:off x="8696789" y="3764892"/>
            <a:ext cx="598470" cy="584499"/>
          </a:xfrm>
          <a:custGeom>
            <a:avLst/>
            <a:gdLst>
              <a:gd name="connsiteX0" fmla="*/ 0 w 598470"/>
              <a:gd name="connsiteY0" fmla="*/ 584499 h 584499"/>
              <a:gd name="connsiteX1" fmla="*/ 0 w 598470"/>
              <a:gd name="connsiteY1" fmla="*/ 245861 h 584499"/>
              <a:gd name="connsiteX2" fmla="*/ 245861 w 598470"/>
              <a:gd name="connsiteY2" fmla="*/ 0 h 584499"/>
              <a:gd name="connsiteX3" fmla="*/ 598470 w 598470"/>
              <a:gd name="connsiteY3" fmla="*/ 0 h 584499"/>
              <a:gd name="connsiteX4" fmla="*/ 598470 w 598470"/>
              <a:gd name="connsiteY4" fmla="*/ 464080 h 584499"/>
              <a:gd name="connsiteX5" fmla="*/ 579926 w 598470"/>
              <a:gd name="connsiteY5" fmla="*/ 464080 h 584499"/>
              <a:gd name="connsiteX6" fmla="*/ 464080 w 598470"/>
              <a:gd name="connsiteY6" fmla="*/ 579926 h 584499"/>
              <a:gd name="connsiteX7" fmla="*/ 464080 w 598470"/>
              <a:gd name="connsiteY7" fmla="*/ 584499 h 584499"/>
              <a:gd name="connsiteX8" fmla="*/ 0 w 598470"/>
              <a:gd name="connsiteY8" fmla="*/ 584499 h 584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8470" h="584499">
                <a:moveTo>
                  <a:pt x="0" y="584499"/>
                </a:moveTo>
                <a:lnTo>
                  <a:pt x="0" y="245861"/>
                </a:lnTo>
                <a:cubicBezTo>
                  <a:pt x="0" y="110076"/>
                  <a:pt x="110076" y="0"/>
                  <a:pt x="245861" y="0"/>
                </a:cubicBezTo>
                <a:lnTo>
                  <a:pt x="598470" y="0"/>
                </a:lnTo>
                <a:lnTo>
                  <a:pt x="598470" y="464080"/>
                </a:lnTo>
                <a:lnTo>
                  <a:pt x="579926" y="464080"/>
                </a:lnTo>
                <a:cubicBezTo>
                  <a:pt x="515946" y="464080"/>
                  <a:pt x="464080" y="515946"/>
                  <a:pt x="464080" y="579926"/>
                </a:cubicBezTo>
                <a:lnTo>
                  <a:pt x="464080" y="584499"/>
                </a:lnTo>
                <a:lnTo>
                  <a:pt x="0" y="58449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90" name="フリーフォーム: 図形 789">
            <a:extLst>
              <a:ext uri="{FF2B5EF4-FFF2-40B4-BE49-F238E27FC236}">
                <a16:creationId xmlns:a16="http://schemas.microsoft.com/office/drawing/2014/main" id="{ECC46CA4-8DBE-C32C-CB85-18343E4F94DB}"/>
              </a:ext>
            </a:extLst>
          </p:cNvPr>
          <p:cNvSpPr/>
          <p:nvPr/>
        </p:nvSpPr>
        <p:spPr>
          <a:xfrm rot="5400000">
            <a:off x="661841" y="5863863"/>
            <a:ext cx="597327" cy="598469"/>
          </a:xfrm>
          <a:custGeom>
            <a:avLst/>
            <a:gdLst>
              <a:gd name="connsiteX0" fmla="*/ 0 w 597327"/>
              <a:gd name="connsiteY0" fmla="*/ 598469 h 598469"/>
              <a:gd name="connsiteX1" fmla="*/ 0 w 597327"/>
              <a:gd name="connsiteY1" fmla="*/ 490895 h 598469"/>
              <a:gd name="connsiteX2" fmla="*/ 327390 w 597327"/>
              <a:gd name="connsiteY2" fmla="*/ 490895 h 598469"/>
              <a:gd name="connsiteX3" fmla="*/ 489753 w 597327"/>
              <a:gd name="connsiteY3" fmla="*/ 328532 h 598469"/>
              <a:gd name="connsiteX4" fmla="*/ 489753 w 597327"/>
              <a:gd name="connsiteY4" fmla="*/ 0 h 598469"/>
              <a:gd name="connsiteX5" fmla="*/ 597327 w 597327"/>
              <a:gd name="connsiteY5" fmla="*/ 0 h 598469"/>
              <a:gd name="connsiteX6" fmla="*/ 597327 w 597327"/>
              <a:gd name="connsiteY6" fmla="*/ 352608 h 598469"/>
              <a:gd name="connsiteX7" fmla="*/ 351466 w 597327"/>
              <a:gd name="connsiteY7" fmla="*/ 598469 h 598469"/>
              <a:gd name="connsiteX8" fmla="*/ 0 w 597327"/>
              <a:gd name="connsiteY8" fmla="*/ 598469 h 598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7327" h="598469">
                <a:moveTo>
                  <a:pt x="0" y="598469"/>
                </a:moveTo>
                <a:lnTo>
                  <a:pt x="0" y="490895"/>
                </a:lnTo>
                <a:lnTo>
                  <a:pt x="327390" y="490895"/>
                </a:lnTo>
                <a:cubicBezTo>
                  <a:pt x="417061" y="490895"/>
                  <a:pt x="489753" y="418203"/>
                  <a:pt x="489753" y="328532"/>
                </a:cubicBezTo>
                <a:lnTo>
                  <a:pt x="489753" y="0"/>
                </a:lnTo>
                <a:lnTo>
                  <a:pt x="597327" y="0"/>
                </a:lnTo>
                <a:lnTo>
                  <a:pt x="597327" y="352608"/>
                </a:lnTo>
                <a:cubicBezTo>
                  <a:pt x="597327" y="488393"/>
                  <a:pt x="487251" y="598469"/>
                  <a:pt x="351466" y="598469"/>
                </a:cubicBezTo>
                <a:lnTo>
                  <a:pt x="0" y="59846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92" name="フリーフォーム: 図形 791">
            <a:extLst>
              <a:ext uri="{FF2B5EF4-FFF2-40B4-BE49-F238E27FC236}">
                <a16:creationId xmlns:a16="http://schemas.microsoft.com/office/drawing/2014/main" id="{B002ACC1-E635-43CF-8133-E171C2CC3665}"/>
              </a:ext>
            </a:extLst>
          </p:cNvPr>
          <p:cNvSpPr/>
          <p:nvPr/>
        </p:nvSpPr>
        <p:spPr>
          <a:xfrm rot="5400000">
            <a:off x="2767797" y="5864433"/>
            <a:ext cx="597327" cy="597328"/>
          </a:xfrm>
          <a:custGeom>
            <a:avLst/>
            <a:gdLst>
              <a:gd name="connsiteX0" fmla="*/ 0 w 597327"/>
              <a:gd name="connsiteY0" fmla="*/ 107574 h 597328"/>
              <a:gd name="connsiteX1" fmla="*/ 0 w 597327"/>
              <a:gd name="connsiteY1" fmla="*/ 0 h 597328"/>
              <a:gd name="connsiteX2" fmla="*/ 351466 w 597327"/>
              <a:gd name="connsiteY2" fmla="*/ 0 h 597328"/>
              <a:gd name="connsiteX3" fmla="*/ 597327 w 597327"/>
              <a:gd name="connsiteY3" fmla="*/ 245861 h 597328"/>
              <a:gd name="connsiteX4" fmla="*/ 597327 w 597327"/>
              <a:gd name="connsiteY4" fmla="*/ 597328 h 597328"/>
              <a:gd name="connsiteX5" fmla="*/ 489753 w 597327"/>
              <a:gd name="connsiteY5" fmla="*/ 597328 h 597328"/>
              <a:gd name="connsiteX6" fmla="*/ 489753 w 597327"/>
              <a:gd name="connsiteY6" fmla="*/ 269937 h 597328"/>
              <a:gd name="connsiteX7" fmla="*/ 327390 w 597327"/>
              <a:gd name="connsiteY7" fmla="*/ 107574 h 597328"/>
              <a:gd name="connsiteX8" fmla="*/ 0 w 597327"/>
              <a:gd name="connsiteY8" fmla="*/ 107574 h 597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7327" h="597328">
                <a:moveTo>
                  <a:pt x="0" y="107574"/>
                </a:moveTo>
                <a:lnTo>
                  <a:pt x="0" y="0"/>
                </a:lnTo>
                <a:lnTo>
                  <a:pt x="351466" y="0"/>
                </a:lnTo>
                <a:cubicBezTo>
                  <a:pt x="487251" y="0"/>
                  <a:pt x="597327" y="110076"/>
                  <a:pt x="597327" y="245861"/>
                </a:cubicBezTo>
                <a:lnTo>
                  <a:pt x="597327" y="597328"/>
                </a:lnTo>
                <a:lnTo>
                  <a:pt x="489753" y="597328"/>
                </a:lnTo>
                <a:lnTo>
                  <a:pt x="489753" y="269937"/>
                </a:lnTo>
                <a:cubicBezTo>
                  <a:pt x="489753" y="180266"/>
                  <a:pt x="417061" y="107574"/>
                  <a:pt x="327390" y="107574"/>
                </a:cubicBezTo>
                <a:lnTo>
                  <a:pt x="0" y="10757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94" name="フリーフォーム: 図形 793">
            <a:extLst>
              <a:ext uri="{FF2B5EF4-FFF2-40B4-BE49-F238E27FC236}">
                <a16:creationId xmlns:a16="http://schemas.microsoft.com/office/drawing/2014/main" id="{D828CB23-D0B0-CD36-F19E-542CA42E687A}"/>
              </a:ext>
            </a:extLst>
          </p:cNvPr>
          <p:cNvSpPr/>
          <p:nvPr/>
        </p:nvSpPr>
        <p:spPr>
          <a:xfrm rot="5400000">
            <a:off x="3618971" y="5864433"/>
            <a:ext cx="597327" cy="597329"/>
          </a:xfrm>
          <a:custGeom>
            <a:avLst/>
            <a:gdLst>
              <a:gd name="connsiteX0" fmla="*/ 0 w 597327"/>
              <a:gd name="connsiteY0" fmla="*/ 597329 h 597329"/>
              <a:gd name="connsiteX1" fmla="*/ 0 w 597327"/>
              <a:gd name="connsiteY1" fmla="*/ 388072 h 597329"/>
              <a:gd name="connsiteX2" fmla="*/ 238974 w 597327"/>
              <a:gd name="connsiteY2" fmla="*/ 388072 h 597329"/>
              <a:gd name="connsiteX3" fmla="*/ 388070 w 597327"/>
              <a:gd name="connsiteY3" fmla="*/ 238976 h 597329"/>
              <a:gd name="connsiteX4" fmla="*/ 388070 w 597327"/>
              <a:gd name="connsiteY4" fmla="*/ 0 h 597329"/>
              <a:gd name="connsiteX5" fmla="*/ 597327 w 597327"/>
              <a:gd name="connsiteY5" fmla="*/ 0 h 597329"/>
              <a:gd name="connsiteX6" fmla="*/ 597327 w 597327"/>
              <a:gd name="connsiteY6" fmla="*/ 351468 h 597329"/>
              <a:gd name="connsiteX7" fmla="*/ 351466 w 597327"/>
              <a:gd name="connsiteY7" fmla="*/ 597329 h 597329"/>
              <a:gd name="connsiteX8" fmla="*/ 0 w 597327"/>
              <a:gd name="connsiteY8" fmla="*/ 597329 h 597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7327" h="597329">
                <a:moveTo>
                  <a:pt x="0" y="597329"/>
                </a:moveTo>
                <a:lnTo>
                  <a:pt x="0" y="388072"/>
                </a:lnTo>
                <a:lnTo>
                  <a:pt x="238974" y="388072"/>
                </a:lnTo>
                <a:cubicBezTo>
                  <a:pt x="321317" y="388072"/>
                  <a:pt x="388070" y="321319"/>
                  <a:pt x="388070" y="238976"/>
                </a:cubicBezTo>
                <a:lnTo>
                  <a:pt x="388070" y="0"/>
                </a:lnTo>
                <a:lnTo>
                  <a:pt x="597327" y="0"/>
                </a:lnTo>
                <a:lnTo>
                  <a:pt x="597327" y="351468"/>
                </a:lnTo>
                <a:cubicBezTo>
                  <a:pt x="597327" y="487253"/>
                  <a:pt x="487251" y="597329"/>
                  <a:pt x="351466" y="597329"/>
                </a:cubicBezTo>
                <a:lnTo>
                  <a:pt x="0" y="5973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96" name="フリーフォーム: 図形 795">
            <a:extLst>
              <a:ext uri="{FF2B5EF4-FFF2-40B4-BE49-F238E27FC236}">
                <a16:creationId xmlns:a16="http://schemas.microsoft.com/office/drawing/2014/main" id="{6AE7162D-2652-24F8-4BF5-5C09C123293D}"/>
              </a:ext>
            </a:extLst>
          </p:cNvPr>
          <p:cNvSpPr/>
          <p:nvPr/>
        </p:nvSpPr>
        <p:spPr>
          <a:xfrm rot="5400000">
            <a:off x="5724927" y="5863863"/>
            <a:ext cx="597327" cy="598468"/>
          </a:xfrm>
          <a:custGeom>
            <a:avLst/>
            <a:gdLst>
              <a:gd name="connsiteX0" fmla="*/ 0 w 597327"/>
              <a:gd name="connsiteY0" fmla="*/ 209257 h 598468"/>
              <a:gd name="connsiteX1" fmla="*/ 0 w 597327"/>
              <a:gd name="connsiteY1" fmla="*/ 0 h 598468"/>
              <a:gd name="connsiteX2" fmla="*/ 351466 w 597327"/>
              <a:gd name="connsiteY2" fmla="*/ 0 h 598468"/>
              <a:gd name="connsiteX3" fmla="*/ 597327 w 597327"/>
              <a:gd name="connsiteY3" fmla="*/ 245861 h 598468"/>
              <a:gd name="connsiteX4" fmla="*/ 597327 w 597327"/>
              <a:gd name="connsiteY4" fmla="*/ 598468 h 598468"/>
              <a:gd name="connsiteX5" fmla="*/ 388070 w 597327"/>
              <a:gd name="connsiteY5" fmla="*/ 598468 h 598468"/>
              <a:gd name="connsiteX6" fmla="*/ 388070 w 597327"/>
              <a:gd name="connsiteY6" fmla="*/ 358353 h 598468"/>
              <a:gd name="connsiteX7" fmla="*/ 238974 w 597327"/>
              <a:gd name="connsiteY7" fmla="*/ 209257 h 598468"/>
              <a:gd name="connsiteX8" fmla="*/ 0 w 597327"/>
              <a:gd name="connsiteY8" fmla="*/ 209257 h 598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7327" h="598468">
                <a:moveTo>
                  <a:pt x="0" y="209257"/>
                </a:moveTo>
                <a:lnTo>
                  <a:pt x="0" y="0"/>
                </a:lnTo>
                <a:lnTo>
                  <a:pt x="351466" y="0"/>
                </a:lnTo>
                <a:cubicBezTo>
                  <a:pt x="487251" y="0"/>
                  <a:pt x="597327" y="110076"/>
                  <a:pt x="597327" y="245861"/>
                </a:cubicBezTo>
                <a:lnTo>
                  <a:pt x="597327" y="598468"/>
                </a:lnTo>
                <a:lnTo>
                  <a:pt x="388070" y="598468"/>
                </a:lnTo>
                <a:lnTo>
                  <a:pt x="388070" y="358353"/>
                </a:lnTo>
                <a:cubicBezTo>
                  <a:pt x="388070" y="276010"/>
                  <a:pt x="321317" y="209257"/>
                  <a:pt x="238974" y="209257"/>
                </a:cubicBezTo>
                <a:lnTo>
                  <a:pt x="0" y="20925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98" name="フリーフォーム: 図形 797">
            <a:extLst>
              <a:ext uri="{FF2B5EF4-FFF2-40B4-BE49-F238E27FC236}">
                <a16:creationId xmlns:a16="http://schemas.microsoft.com/office/drawing/2014/main" id="{3DB7C4F4-CEE6-9E30-21C8-DB6C9250519F}"/>
              </a:ext>
            </a:extLst>
          </p:cNvPr>
          <p:cNvSpPr/>
          <p:nvPr/>
        </p:nvSpPr>
        <p:spPr>
          <a:xfrm rot="5400000">
            <a:off x="6591406" y="5857448"/>
            <a:ext cx="597327" cy="611299"/>
          </a:xfrm>
          <a:custGeom>
            <a:avLst/>
            <a:gdLst>
              <a:gd name="connsiteX0" fmla="*/ 0 w 597327"/>
              <a:gd name="connsiteY0" fmla="*/ 611299 h 611299"/>
              <a:gd name="connsiteX1" fmla="*/ 0 w 597327"/>
              <a:gd name="connsiteY1" fmla="*/ 147219 h 611299"/>
              <a:gd name="connsiteX2" fmla="*/ 17401 w 597327"/>
              <a:gd name="connsiteY2" fmla="*/ 147219 h 611299"/>
              <a:gd name="connsiteX3" fmla="*/ 133247 w 597327"/>
              <a:gd name="connsiteY3" fmla="*/ 31373 h 611299"/>
              <a:gd name="connsiteX4" fmla="*/ 133247 w 597327"/>
              <a:gd name="connsiteY4" fmla="*/ 0 h 611299"/>
              <a:gd name="connsiteX5" fmla="*/ 597327 w 597327"/>
              <a:gd name="connsiteY5" fmla="*/ 0 h 611299"/>
              <a:gd name="connsiteX6" fmla="*/ 597327 w 597327"/>
              <a:gd name="connsiteY6" fmla="*/ 365438 h 611299"/>
              <a:gd name="connsiteX7" fmla="*/ 351466 w 597327"/>
              <a:gd name="connsiteY7" fmla="*/ 611299 h 611299"/>
              <a:gd name="connsiteX8" fmla="*/ 0 w 597327"/>
              <a:gd name="connsiteY8" fmla="*/ 611299 h 611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7327" h="611299">
                <a:moveTo>
                  <a:pt x="0" y="611299"/>
                </a:moveTo>
                <a:lnTo>
                  <a:pt x="0" y="147219"/>
                </a:lnTo>
                <a:lnTo>
                  <a:pt x="17401" y="147219"/>
                </a:lnTo>
                <a:cubicBezTo>
                  <a:pt x="81381" y="147219"/>
                  <a:pt x="133247" y="95353"/>
                  <a:pt x="133247" y="31373"/>
                </a:cubicBezTo>
                <a:lnTo>
                  <a:pt x="133247" y="0"/>
                </a:lnTo>
                <a:lnTo>
                  <a:pt x="597327" y="0"/>
                </a:lnTo>
                <a:lnTo>
                  <a:pt x="597327" y="365438"/>
                </a:lnTo>
                <a:cubicBezTo>
                  <a:pt x="597327" y="501223"/>
                  <a:pt x="487251" y="611299"/>
                  <a:pt x="351466" y="611299"/>
                </a:cubicBezTo>
                <a:lnTo>
                  <a:pt x="0" y="61129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76" name="フリーフォーム: 図形 575">
            <a:extLst>
              <a:ext uri="{FF2B5EF4-FFF2-40B4-BE49-F238E27FC236}">
                <a16:creationId xmlns:a16="http://schemas.microsoft.com/office/drawing/2014/main" id="{72AA6BA0-588B-7E04-89A4-BEC70A1051C3}"/>
              </a:ext>
            </a:extLst>
          </p:cNvPr>
          <p:cNvSpPr/>
          <p:nvPr/>
        </p:nvSpPr>
        <p:spPr>
          <a:xfrm rot="5400000">
            <a:off x="8697361" y="5870848"/>
            <a:ext cx="597327" cy="584499"/>
          </a:xfrm>
          <a:custGeom>
            <a:avLst/>
            <a:gdLst>
              <a:gd name="connsiteX0" fmla="*/ 0 w 597327"/>
              <a:gd name="connsiteY0" fmla="*/ 464080 h 584499"/>
              <a:gd name="connsiteX1" fmla="*/ 0 w 597327"/>
              <a:gd name="connsiteY1" fmla="*/ 0 h 584499"/>
              <a:gd name="connsiteX2" fmla="*/ 351466 w 597327"/>
              <a:gd name="connsiteY2" fmla="*/ 0 h 584499"/>
              <a:gd name="connsiteX3" fmla="*/ 597327 w 597327"/>
              <a:gd name="connsiteY3" fmla="*/ 245861 h 584499"/>
              <a:gd name="connsiteX4" fmla="*/ 597327 w 597327"/>
              <a:gd name="connsiteY4" fmla="*/ 584499 h 584499"/>
              <a:gd name="connsiteX5" fmla="*/ 133247 w 597327"/>
              <a:gd name="connsiteY5" fmla="*/ 584499 h 584499"/>
              <a:gd name="connsiteX6" fmla="*/ 133247 w 597327"/>
              <a:gd name="connsiteY6" fmla="*/ 579926 h 584499"/>
              <a:gd name="connsiteX7" fmla="*/ 17401 w 597327"/>
              <a:gd name="connsiteY7" fmla="*/ 464080 h 584499"/>
              <a:gd name="connsiteX8" fmla="*/ 0 w 597327"/>
              <a:gd name="connsiteY8" fmla="*/ 464080 h 584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7327" h="584499">
                <a:moveTo>
                  <a:pt x="0" y="464080"/>
                </a:moveTo>
                <a:lnTo>
                  <a:pt x="0" y="0"/>
                </a:lnTo>
                <a:lnTo>
                  <a:pt x="351466" y="0"/>
                </a:lnTo>
                <a:cubicBezTo>
                  <a:pt x="487251" y="0"/>
                  <a:pt x="597327" y="110076"/>
                  <a:pt x="597327" y="245861"/>
                </a:cubicBezTo>
                <a:lnTo>
                  <a:pt x="597327" y="584499"/>
                </a:lnTo>
                <a:lnTo>
                  <a:pt x="133247" y="584499"/>
                </a:lnTo>
                <a:lnTo>
                  <a:pt x="133247" y="579926"/>
                </a:lnTo>
                <a:cubicBezTo>
                  <a:pt x="133247" y="515946"/>
                  <a:pt x="81381" y="464080"/>
                  <a:pt x="17401" y="464080"/>
                </a:cubicBezTo>
                <a:lnTo>
                  <a:pt x="0" y="46408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78" name="フリーフォーム: 図形 577">
            <a:extLst>
              <a:ext uri="{FF2B5EF4-FFF2-40B4-BE49-F238E27FC236}">
                <a16:creationId xmlns:a16="http://schemas.microsoft.com/office/drawing/2014/main" id="{32D5DE47-B9BC-1EE5-7EF3-A74E64F3B2C3}"/>
              </a:ext>
            </a:extLst>
          </p:cNvPr>
          <p:cNvSpPr/>
          <p:nvPr/>
        </p:nvSpPr>
        <p:spPr>
          <a:xfrm rot="5400000">
            <a:off x="4329904" y="1547735"/>
            <a:ext cx="598469" cy="598469"/>
          </a:xfrm>
          <a:custGeom>
            <a:avLst/>
            <a:gdLst>
              <a:gd name="connsiteX0" fmla="*/ 0 w 598469"/>
              <a:gd name="connsiteY0" fmla="*/ 598469 h 598469"/>
              <a:gd name="connsiteX1" fmla="*/ 0 w 598469"/>
              <a:gd name="connsiteY1" fmla="*/ 0 h 598469"/>
              <a:gd name="connsiteX2" fmla="*/ 252403 w 598469"/>
              <a:gd name="connsiteY2" fmla="*/ 0 h 598469"/>
              <a:gd name="connsiteX3" fmla="*/ 252403 w 598469"/>
              <a:gd name="connsiteY3" fmla="*/ 346066 h 598469"/>
              <a:gd name="connsiteX4" fmla="*/ 598469 w 598469"/>
              <a:gd name="connsiteY4" fmla="*/ 346066 h 598469"/>
              <a:gd name="connsiteX5" fmla="*/ 598469 w 598469"/>
              <a:gd name="connsiteY5" fmla="*/ 598469 h 598469"/>
              <a:gd name="connsiteX6" fmla="*/ 0 w 598469"/>
              <a:gd name="connsiteY6" fmla="*/ 598469 h 598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8469" h="598469">
                <a:moveTo>
                  <a:pt x="0" y="598469"/>
                </a:moveTo>
                <a:lnTo>
                  <a:pt x="0" y="0"/>
                </a:lnTo>
                <a:lnTo>
                  <a:pt x="252403" y="0"/>
                </a:lnTo>
                <a:lnTo>
                  <a:pt x="252403" y="346066"/>
                </a:lnTo>
                <a:lnTo>
                  <a:pt x="598469" y="346066"/>
                </a:lnTo>
                <a:lnTo>
                  <a:pt x="598469" y="598469"/>
                </a:lnTo>
                <a:lnTo>
                  <a:pt x="0" y="59846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80" name="フリーフォーム: 図形 579">
            <a:extLst>
              <a:ext uri="{FF2B5EF4-FFF2-40B4-BE49-F238E27FC236}">
                <a16:creationId xmlns:a16="http://schemas.microsoft.com/office/drawing/2014/main" id="{3DEE6271-6ABD-1B0C-727F-844E974E2BDB}"/>
              </a:ext>
            </a:extLst>
          </p:cNvPr>
          <p:cNvSpPr/>
          <p:nvPr/>
        </p:nvSpPr>
        <p:spPr>
          <a:xfrm rot="5400000">
            <a:off x="4994491" y="1547735"/>
            <a:ext cx="598470" cy="598468"/>
          </a:xfrm>
          <a:custGeom>
            <a:avLst/>
            <a:gdLst>
              <a:gd name="connsiteX0" fmla="*/ 0 w 598470"/>
              <a:gd name="connsiteY0" fmla="*/ 598468 h 598468"/>
              <a:gd name="connsiteX1" fmla="*/ 0 w 598470"/>
              <a:gd name="connsiteY1" fmla="*/ 0 h 598468"/>
              <a:gd name="connsiteX2" fmla="*/ 598470 w 598470"/>
              <a:gd name="connsiteY2" fmla="*/ 0 h 598468"/>
              <a:gd name="connsiteX3" fmla="*/ 598470 w 598470"/>
              <a:gd name="connsiteY3" fmla="*/ 252403 h 598468"/>
              <a:gd name="connsiteX4" fmla="*/ 252403 w 598470"/>
              <a:gd name="connsiteY4" fmla="*/ 252403 h 598468"/>
              <a:gd name="connsiteX5" fmla="*/ 252403 w 598470"/>
              <a:gd name="connsiteY5" fmla="*/ 598468 h 598468"/>
              <a:gd name="connsiteX6" fmla="*/ 0 w 598470"/>
              <a:gd name="connsiteY6" fmla="*/ 598468 h 598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8470" h="598468">
                <a:moveTo>
                  <a:pt x="0" y="598468"/>
                </a:moveTo>
                <a:lnTo>
                  <a:pt x="0" y="0"/>
                </a:lnTo>
                <a:lnTo>
                  <a:pt x="598470" y="0"/>
                </a:lnTo>
                <a:lnTo>
                  <a:pt x="598470" y="252403"/>
                </a:lnTo>
                <a:lnTo>
                  <a:pt x="252403" y="252403"/>
                </a:lnTo>
                <a:lnTo>
                  <a:pt x="252403" y="598468"/>
                </a:lnTo>
                <a:lnTo>
                  <a:pt x="0" y="59846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00" name="フリーフォーム: 図形 799">
            <a:extLst>
              <a:ext uri="{FF2B5EF4-FFF2-40B4-BE49-F238E27FC236}">
                <a16:creationId xmlns:a16="http://schemas.microsoft.com/office/drawing/2014/main" id="{4A5D2671-7EE5-EC66-1252-EAB2FE989D68}"/>
              </a:ext>
            </a:extLst>
          </p:cNvPr>
          <p:cNvSpPr/>
          <p:nvPr/>
        </p:nvSpPr>
        <p:spPr>
          <a:xfrm rot="5400000">
            <a:off x="7309323" y="1547735"/>
            <a:ext cx="598470" cy="598469"/>
          </a:xfrm>
          <a:custGeom>
            <a:avLst/>
            <a:gdLst>
              <a:gd name="connsiteX0" fmla="*/ 0 w 598470"/>
              <a:gd name="connsiteY0" fmla="*/ 598469 h 598469"/>
              <a:gd name="connsiteX1" fmla="*/ 0 w 598470"/>
              <a:gd name="connsiteY1" fmla="*/ 0 h 598469"/>
              <a:gd name="connsiteX2" fmla="*/ 496231 w 598470"/>
              <a:gd name="connsiteY2" fmla="*/ 0 h 598469"/>
              <a:gd name="connsiteX3" fmla="*/ 496231 w 598470"/>
              <a:gd name="connsiteY3" fmla="*/ 102238 h 598469"/>
              <a:gd name="connsiteX4" fmla="*/ 598470 w 598470"/>
              <a:gd name="connsiteY4" fmla="*/ 102238 h 598469"/>
              <a:gd name="connsiteX5" fmla="*/ 598469 w 598470"/>
              <a:gd name="connsiteY5" fmla="*/ 598469 h 598469"/>
              <a:gd name="connsiteX6" fmla="*/ 0 w 598470"/>
              <a:gd name="connsiteY6" fmla="*/ 598469 h 598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8470" h="598469">
                <a:moveTo>
                  <a:pt x="0" y="598469"/>
                </a:moveTo>
                <a:lnTo>
                  <a:pt x="0" y="0"/>
                </a:lnTo>
                <a:lnTo>
                  <a:pt x="496231" y="0"/>
                </a:lnTo>
                <a:lnTo>
                  <a:pt x="496231" y="102238"/>
                </a:lnTo>
                <a:lnTo>
                  <a:pt x="598470" y="102238"/>
                </a:lnTo>
                <a:lnTo>
                  <a:pt x="598469" y="598469"/>
                </a:lnTo>
                <a:lnTo>
                  <a:pt x="0" y="59846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02" name="フリーフォーム: 図形 801">
            <a:extLst>
              <a:ext uri="{FF2B5EF4-FFF2-40B4-BE49-F238E27FC236}">
                <a16:creationId xmlns:a16="http://schemas.microsoft.com/office/drawing/2014/main" id="{FCB7ACB7-ADCC-BF6C-0C2C-73286ACFA963}"/>
              </a:ext>
            </a:extLst>
          </p:cNvPr>
          <p:cNvSpPr/>
          <p:nvPr/>
        </p:nvSpPr>
        <p:spPr>
          <a:xfrm rot="5400000">
            <a:off x="7973910" y="1547735"/>
            <a:ext cx="598470" cy="598469"/>
          </a:xfrm>
          <a:custGeom>
            <a:avLst/>
            <a:gdLst>
              <a:gd name="connsiteX0" fmla="*/ 0 w 598470"/>
              <a:gd name="connsiteY0" fmla="*/ 598469 h 598469"/>
              <a:gd name="connsiteX1" fmla="*/ 0 w 598470"/>
              <a:gd name="connsiteY1" fmla="*/ 0 h 598469"/>
              <a:gd name="connsiteX2" fmla="*/ 598470 w 598470"/>
              <a:gd name="connsiteY2" fmla="*/ 0 h 598469"/>
              <a:gd name="connsiteX3" fmla="*/ 598470 w 598470"/>
              <a:gd name="connsiteY3" fmla="*/ 496231 h 598469"/>
              <a:gd name="connsiteX4" fmla="*/ 496231 w 598470"/>
              <a:gd name="connsiteY4" fmla="*/ 496231 h 598469"/>
              <a:gd name="connsiteX5" fmla="*/ 496231 w 598470"/>
              <a:gd name="connsiteY5" fmla="*/ 598469 h 598469"/>
              <a:gd name="connsiteX6" fmla="*/ 0 w 598470"/>
              <a:gd name="connsiteY6" fmla="*/ 598469 h 598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8470" h="598469">
                <a:moveTo>
                  <a:pt x="0" y="598469"/>
                </a:moveTo>
                <a:lnTo>
                  <a:pt x="0" y="0"/>
                </a:lnTo>
                <a:lnTo>
                  <a:pt x="598470" y="0"/>
                </a:lnTo>
                <a:lnTo>
                  <a:pt x="598470" y="496231"/>
                </a:lnTo>
                <a:lnTo>
                  <a:pt x="496231" y="496231"/>
                </a:lnTo>
                <a:lnTo>
                  <a:pt x="496231" y="598469"/>
                </a:lnTo>
                <a:lnTo>
                  <a:pt x="0" y="59846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04" name="フリーフォーム: 図形 803">
            <a:extLst>
              <a:ext uri="{FF2B5EF4-FFF2-40B4-BE49-F238E27FC236}">
                <a16:creationId xmlns:a16="http://schemas.microsoft.com/office/drawing/2014/main" id="{A86323A6-269C-5C6A-0AB1-D2B85A3371C8}"/>
              </a:ext>
            </a:extLst>
          </p:cNvPr>
          <p:cNvSpPr/>
          <p:nvPr/>
        </p:nvSpPr>
        <p:spPr>
          <a:xfrm rot="5400000">
            <a:off x="4329905" y="2203531"/>
            <a:ext cx="598467" cy="598469"/>
          </a:xfrm>
          <a:custGeom>
            <a:avLst/>
            <a:gdLst>
              <a:gd name="connsiteX0" fmla="*/ 0 w 598467"/>
              <a:gd name="connsiteY0" fmla="*/ 598469 h 598469"/>
              <a:gd name="connsiteX1" fmla="*/ 0 w 598467"/>
              <a:gd name="connsiteY1" fmla="*/ 346066 h 598469"/>
              <a:gd name="connsiteX2" fmla="*/ 346064 w 598467"/>
              <a:gd name="connsiteY2" fmla="*/ 346066 h 598469"/>
              <a:gd name="connsiteX3" fmla="*/ 346064 w 598467"/>
              <a:gd name="connsiteY3" fmla="*/ 0 h 598469"/>
              <a:gd name="connsiteX4" fmla="*/ 598467 w 598467"/>
              <a:gd name="connsiteY4" fmla="*/ 0 h 598469"/>
              <a:gd name="connsiteX5" fmla="*/ 598467 w 598467"/>
              <a:gd name="connsiteY5" fmla="*/ 598469 h 598469"/>
              <a:gd name="connsiteX6" fmla="*/ 0 w 598467"/>
              <a:gd name="connsiteY6" fmla="*/ 598469 h 598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8467" h="598469">
                <a:moveTo>
                  <a:pt x="0" y="598469"/>
                </a:moveTo>
                <a:lnTo>
                  <a:pt x="0" y="346066"/>
                </a:lnTo>
                <a:lnTo>
                  <a:pt x="346064" y="346066"/>
                </a:lnTo>
                <a:lnTo>
                  <a:pt x="346064" y="0"/>
                </a:lnTo>
                <a:lnTo>
                  <a:pt x="598467" y="0"/>
                </a:lnTo>
                <a:lnTo>
                  <a:pt x="598467" y="598469"/>
                </a:lnTo>
                <a:lnTo>
                  <a:pt x="0" y="59846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06" name="フリーフォーム: 図形 805">
            <a:extLst>
              <a:ext uri="{FF2B5EF4-FFF2-40B4-BE49-F238E27FC236}">
                <a16:creationId xmlns:a16="http://schemas.microsoft.com/office/drawing/2014/main" id="{C793A4FF-4F90-78C2-5545-AF3A6F2DD8FA}"/>
              </a:ext>
            </a:extLst>
          </p:cNvPr>
          <p:cNvSpPr/>
          <p:nvPr/>
        </p:nvSpPr>
        <p:spPr>
          <a:xfrm rot="5400000">
            <a:off x="4994493" y="2203531"/>
            <a:ext cx="598467" cy="598468"/>
          </a:xfrm>
          <a:custGeom>
            <a:avLst/>
            <a:gdLst>
              <a:gd name="connsiteX0" fmla="*/ 0 w 598467"/>
              <a:gd name="connsiteY0" fmla="*/ 252403 h 598468"/>
              <a:gd name="connsiteX1" fmla="*/ 0 w 598467"/>
              <a:gd name="connsiteY1" fmla="*/ 0 h 598468"/>
              <a:gd name="connsiteX2" fmla="*/ 598467 w 598467"/>
              <a:gd name="connsiteY2" fmla="*/ 0 h 598468"/>
              <a:gd name="connsiteX3" fmla="*/ 598467 w 598467"/>
              <a:gd name="connsiteY3" fmla="*/ 598468 h 598468"/>
              <a:gd name="connsiteX4" fmla="*/ 346064 w 598467"/>
              <a:gd name="connsiteY4" fmla="*/ 598468 h 598468"/>
              <a:gd name="connsiteX5" fmla="*/ 346064 w 598467"/>
              <a:gd name="connsiteY5" fmla="*/ 252403 h 598468"/>
              <a:gd name="connsiteX6" fmla="*/ 0 w 598467"/>
              <a:gd name="connsiteY6" fmla="*/ 252403 h 598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8467" h="598468">
                <a:moveTo>
                  <a:pt x="0" y="252403"/>
                </a:moveTo>
                <a:lnTo>
                  <a:pt x="0" y="0"/>
                </a:lnTo>
                <a:lnTo>
                  <a:pt x="598467" y="0"/>
                </a:lnTo>
                <a:lnTo>
                  <a:pt x="598467" y="598468"/>
                </a:lnTo>
                <a:lnTo>
                  <a:pt x="346064" y="598468"/>
                </a:lnTo>
                <a:lnTo>
                  <a:pt x="346064" y="252403"/>
                </a:lnTo>
                <a:lnTo>
                  <a:pt x="0" y="25240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08" name="フリーフォーム: 図形 807">
            <a:extLst>
              <a:ext uri="{FF2B5EF4-FFF2-40B4-BE49-F238E27FC236}">
                <a16:creationId xmlns:a16="http://schemas.microsoft.com/office/drawing/2014/main" id="{B527B632-7B46-EBFE-1C3F-17893DE9168C}"/>
              </a:ext>
            </a:extLst>
          </p:cNvPr>
          <p:cNvSpPr/>
          <p:nvPr/>
        </p:nvSpPr>
        <p:spPr>
          <a:xfrm rot="5400000">
            <a:off x="7309325" y="2203531"/>
            <a:ext cx="598467" cy="598469"/>
          </a:xfrm>
          <a:custGeom>
            <a:avLst/>
            <a:gdLst>
              <a:gd name="connsiteX0" fmla="*/ 0 w 598467"/>
              <a:gd name="connsiteY0" fmla="*/ 598469 h 598469"/>
              <a:gd name="connsiteX1" fmla="*/ 0 w 598467"/>
              <a:gd name="connsiteY1" fmla="*/ 102238 h 598469"/>
              <a:gd name="connsiteX2" fmla="*/ 102236 w 598467"/>
              <a:gd name="connsiteY2" fmla="*/ 102238 h 598469"/>
              <a:gd name="connsiteX3" fmla="*/ 102236 w 598467"/>
              <a:gd name="connsiteY3" fmla="*/ 0 h 598469"/>
              <a:gd name="connsiteX4" fmla="*/ 598467 w 598467"/>
              <a:gd name="connsiteY4" fmla="*/ 0 h 598469"/>
              <a:gd name="connsiteX5" fmla="*/ 598467 w 598467"/>
              <a:gd name="connsiteY5" fmla="*/ 598469 h 598469"/>
              <a:gd name="connsiteX6" fmla="*/ 0 w 598467"/>
              <a:gd name="connsiteY6" fmla="*/ 598469 h 598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8467" h="598469">
                <a:moveTo>
                  <a:pt x="0" y="598469"/>
                </a:moveTo>
                <a:lnTo>
                  <a:pt x="0" y="102238"/>
                </a:lnTo>
                <a:lnTo>
                  <a:pt x="102236" y="102238"/>
                </a:lnTo>
                <a:lnTo>
                  <a:pt x="102236" y="0"/>
                </a:lnTo>
                <a:lnTo>
                  <a:pt x="598467" y="0"/>
                </a:lnTo>
                <a:lnTo>
                  <a:pt x="598467" y="598469"/>
                </a:lnTo>
                <a:lnTo>
                  <a:pt x="0" y="59846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10" name="フリーフォーム: 図形 809">
            <a:extLst>
              <a:ext uri="{FF2B5EF4-FFF2-40B4-BE49-F238E27FC236}">
                <a16:creationId xmlns:a16="http://schemas.microsoft.com/office/drawing/2014/main" id="{291EC274-4518-8863-3961-0C614351CA41}"/>
              </a:ext>
            </a:extLst>
          </p:cNvPr>
          <p:cNvSpPr/>
          <p:nvPr/>
        </p:nvSpPr>
        <p:spPr>
          <a:xfrm rot="5400000">
            <a:off x="7973912" y="2203531"/>
            <a:ext cx="598467" cy="598469"/>
          </a:xfrm>
          <a:custGeom>
            <a:avLst/>
            <a:gdLst>
              <a:gd name="connsiteX0" fmla="*/ 0 w 598467"/>
              <a:gd name="connsiteY0" fmla="*/ 496231 h 598469"/>
              <a:gd name="connsiteX1" fmla="*/ 0 w 598467"/>
              <a:gd name="connsiteY1" fmla="*/ 0 h 598469"/>
              <a:gd name="connsiteX2" fmla="*/ 598467 w 598467"/>
              <a:gd name="connsiteY2" fmla="*/ 0 h 598469"/>
              <a:gd name="connsiteX3" fmla="*/ 598467 w 598467"/>
              <a:gd name="connsiteY3" fmla="*/ 598469 h 598469"/>
              <a:gd name="connsiteX4" fmla="*/ 102236 w 598467"/>
              <a:gd name="connsiteY4" fmla="*/ 598469 h 598469"/>
              <a:gd name="connsiteX5" fmla="*/ 102236 w 598467"/>
              <a:gd name="connsiteY5" fmla="*/ 496231 h 598469"/>
              <a:gd name="connsiteX6" fmla="*/ 0 w 598467"/>
              <a:gd name="connsiteY6" fmla="*/ 496231 h 598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8467" h="598469">
                <a:moveTo>
                  <a:pt x="0" y="496231"/>
                </a:moveTo>
                <a:lnTo>
                  <a:pt x="0" y="0"/>
                </a:lnTo>
                <a:lnTo>
                  <a:pt x="598467" y="0"/>
                </a:lnTo>
                <a:lnTo>
                  <a:pt x="598467" y="598469"/>
                </a:lnTo>
                <a:lnTo>
                  <a:pt x="102236" y="598469"/>
                </a:lnTo>
                <a:lnTo>
                  <a:pt x="102236" y="496231"/>
                </a:lnTo>
                <a:lnTo>
                  <a:pt x="0" y="49623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12" name="フリーフォーム: 図形 811">
            <a:extLst>
              <a:ext uri="{FF2B5EF4-FFF2-40B4-BE49-F238E27FC236}">
                <a16:creationId xmlns:a16="http://schemas.microsoft.com/office/drawing/2014/main" id="{2985616D-4612-4758-1E21-4D7407C306E5}"/>
              </a:ext>
            </a:extLst>
          </p:cNvPr>
          <p:cNvSpPr/>
          <p:nvPr/>
        </p:nvSpPr>
        <p:spPr>
          <a:xfrm rot="5400000">
            <a:off x="1373344" y="1547735"/>
            <a:ext cx="598469" cy="598469"/>
          </a:xfrm>
          <a:custGeom>
            <a:avLst/>
            <a:gdLst>
              <a:gd name="connsiteX0" fmla="*/ 0 w 598469"/>
              <a:gd name="connsiteY0" fmla="*/ 598469 h 598469"/>
              <a:gd name="connsiteX1" fmla="*/ 0 w 598469"/>
              <a:gd name="connsiteY1" fmla="*/ 0 h 598469"/>
              <a:gd name="connsiteX2" fmla="*/ 100004 w 598469"/>
              <a:gd name="connsiteY2" fmla="*/ 0 h 598469"/>
              <a:gd name="connsiteX3" fmla="*/ 100004 w 598469"/>
              <a:gd name="connsiteY3" fmla="*/ 498465 h 598469"/>
              <a:gd name="connsiteX4" fmla="*/ 598469 w 598469"/>
              <a:gd name="connsiteY4" fmla="*/ 498465 h 598469"/>
              <a:gd name="connsiteX5" fmla="*/ 598469 w 598469"/>
              <a:gd name="connsiteY5" fmla="*/ 598469 h 598469"/>
              <a:gd name="connsiteX6" fmla="*/ 0 w 598469"/>
              <a:gd name="connsiteY6" fmla="*/ 598469 h 598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8469" h="598469">
                <a:moveTo>
                  <a:pt x="0" y="598469"/>
                </a:moveTo>
                <a:lnTo>
                  <a:pt x="0" y="0"/>
                </a:lnTo>
                <a:lnTo>
                  <a:pt x="100004" y="0"/>
                </a:lnTo>
                <a:lnTo>
                  <a:pt x="100004" y="498465"/>
                </a:lnTo>
                <a:lnTo>
                  <a:pt x="598469" y="498465"/>
                </a:lnTo>
                <a:lnTo>
                  <a:pt x="598469" y="598469"/>
                </a:lnTo>
                <a:lnTo>
                  <a:pt x="0" y="59846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14" name="フリーフォーム: 図形 813">
            <a:extLst>
              <a:ext uri="{FF2B5EF4-FFF2-40B4-BE49-F238E27FC236}">
                <a16:creationId xmlns:a16="http://schemas.microsoft.com/office/drawing/2014/main" id="{B425CBF4-7D36-175A-8829-353ABAFBDEB2}"/>
              </a:ext>
            </a:extLst>
          </p:cNvPr>
          <p:cNvSpPr/>
          <p:nvPr/>
        </p:nvSpPr>
        <p:spPr>
          <a:xfrm rot="5400000">
            <a:off x="2037931" y="1547735"/>
            <a:ext cx="598470" cy="598468"/>
          </a:xfrm>
          <a:custGeom>
            <a:avLst/>
            <a:gdLst>
              <a:gd name="connsiteX0" fmla="*/ 0 w 598470"/>
              <a:gd name="connsiteY0" fmla="*/ 598468 h 598468"/>
              <a:gd name="connsiteX1" fmla="*/ 0 w 598470"/>
              <a:gd name="connsiteY1" fmla="*/ 0 h 598468"/>
              <a:gd name="connsiteX2" fmla="*/ 598470 w 598470"/>
              <a:gd name="connsiteY2" fmla="*/ 0 h 598468"/>
              <a:gd name="connsiteX3" fmla="*/ 598470 w 598470"/>
              <a:gd name="connsiteY3" fmla="*/ 100004 h 598468"/>
              <a:gd name="connsiteX4" fmla="*/ 100004 w 598470"/>
              <a:gd name="connsiteY4" fmla="*/ 100004 h 598468"/>
              <a:gd name="connsiteX5" fmla="*/ 100004 w 598470"/>
              <a:gd name="connsiteY5" fmla="*/ 598468 h 598468"/>
              <a:gd name="connsiteX6" fmla="*/ 0 w 598470"/>
              <a:gd name="connsiteY6" fmla="*/ 598468 h 598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8470" h="598468">
                <a:moveTo>
                  <a:pt x="0" y="598468"/>
                </a:moveTo>
                <a:lnTo>
                  <a:pt x="0" y="0"/>
                </a:lnTo>
                <a:lnTo>
                  <a:pt x="598470" y="0"/>
                </a:lnTo>
                <a:lnTo>
                  <a:pt x="598470" y="100004"/>
                </a:lnTo>
                <a:lnTo>
                  <a:pt x="100004" y="100004"/>
                </a:lnTo>
                <a:lnTo>
                  <a:pt x="100004" y="598468"/>
                </a:lnTo>
                <a:lnTo>
                  <a:pt x="0" y="59846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16" name="フリーフォーム: 図形 815">
            <a:extLst>
              <a:ext uri="{FF2B5EF4-FFF2-40B4-BE49-F238E27FC236}">
                <a16:creationId xmlns:a16="http://schemas.microsoft.com/office/drawing/2014/main" id="{6F225C9B-E286-A1E7-BDA6-D3F2E031D166}"/>
              </a:ext>
            </a:extLst>
          </p:cNvPr>
          <p:cNvSpPr/>
          <p:nvPr/>
        </p:nvSpPr>
        <p:spPr>
          <a:xfrm rot="5400000">
            <a:off x="1373345" y="2203531"/>
            <a:ext cx="598467" cy="598469"/>
          </a:xfrm>
          <a:custGeom>
            <a:avLst/>
            <a:gdLst>
              <a:gd name="connsiteX0" fmla="*/ 0 w 598467"/>
              <a:gd name="connsiteY0" fmla="*/ 598469 h 598469"/>
              <a:gd name="connsiteX1" fmla="*/ 0 w 598467"/>
              <a:gd name="connsiteY1" fmla="*/ 498465 h 598469"/>
              <a:gd name="connsiteX2" fmla="*/ 498463 w 598467"/>
              <a:gd name="connsiteY2" fmla="*/ 498465 h 598469"/>
              <a:gd name="connsiteX3" fmla="*/ 498463 w 598467"/>
              <a:gd name="connsiteY3" fmla="*/ 0 h 598469"/>
              <a:gd name="connsiteX4" fmla="*/ 598467 w 598467"/>
              <a:gd name="connsiteY4" fmla="*/ 0 h 598469"/>
              <a:gd name="connsiteX5" fmla="*/ 598467 w 598467"/>
              <a:gd name="connsiteY5" fmla="*/ 598469 h 598469"/>
              <a:gd name="connsiteX6" fmla="*/ 0 w 598467"/>
              <a:gd name="connsiteY6" fmla="*/ 598469 h 598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8467" h="598469">
                <a:moveTo>
                  <a:pt x="0" y="598469"/>
                </a:moveTo>
                <a:lnTo>
                  <a:pt x="0" y="498465"/>
                </a:lnTo>
                <a:lnTo>
                  <a:pt x="498463" y="498465"/>
                </a:lnTo>
                <a:lnTo>
                  <a:pt x="498463" y="0"/>
                </a:lnTo>
                <a:lnTo>
                  <a:pt x="598467" y="0"/>
                </a:lnTo>
                <a:lnTo>
                  <a:pt x="598467" y="598469"/>
                </a:lnTo>
                <a:lnTo>
                  <a:pt x="0" y="59846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18" name="フリーフォーム: 図形 817">
            <a:extLst>
              <a:ext uri="{FF2B5EF4-FFF2-40B4-BE49-F238E27FC236}">
                <a16:creationId xmlns:a16="http://schemas.microsoft.com/office/drawing/2014/main" id="{0A3F9153-D4A8-7E43-714A-B1038A5A649F}"/>
              </a:ext>
            </a:extLst>
          </p:cNvPr>
          <p:cNvSpPr/>
          <p:nvPr/>
        </p:nvSpPr>
        <p:spPr>
          <a:xfrm rot="5400000">
            <a:off x="2037933" y="2203531"/>
            <a:ext cx="598467" cy="598468"/>
          </a:xfrm>
          <a:custGeom>
            <a:avLst/>
            <a:gdLst>
              <a:gd name="connsiteX0" fmla="*/ 0 w 598467"/>
              <a:gd name="connsiteY0" fmla="*/ 100004 h 598468"/>
              <a:gd name="connsiteX1" fmla="*/ 0 w 598467"/>
              <a:gd name="connsiteY1" fmla="*/ 0 h 598468"/>
              <a:gd name="connsiteX2" fmla="*/ 598467 w 598467"/>
              <a:gd name="connsiteY2" fmla="*/ 0 h 598468"/>
              <a:gd name="connsiteX3" fmla="*/ 598467 w 598467"/>
              <a:gd name="connsiteY3" fmla="*/ 598468 h 598468"/>
              <a:gd name="connsiteX4" fmla="*/ 498463 w 598467"/>
              <a:gd name="connsiteY4" fmla="*/ 598468 h 598468"/>
              <a:gd name="connsiteX5" fmla="*/ 498463 w 598467"/>
              <a:gd name="connsiteY5" fmla="*/ 100004 h 598468"/>
              <a:gd name="connsiteX6" fmla="*/ 0 w 598467"/>
              <a:gd name="connsiteY6" fmla="*/ 100004 h 598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8467" h="598468">
                <a:moveTo>
                  <a:pt x="0" y="100004"/>
                </a:moveTo>
                <a:lnTo>
                  <a:pt x="0" y="0"/>
                </a:lnTo>
                <a:lnTo>
                  <a:pt x="598467" y="0"/>
                </a:lnTo>
                <a:lnTo>
                  <a:pt x="598467" y="598468"/>
                </a:lnTo>
                <a:lnTo>
                  <a:pt x="498463" y="598468"/>
                </a:lnTo>
                <a:lnTo>
                  <a:pt x="498463" y="100004"/>
                </a:lnTo>
                <a:lnTo>
                  <a:pt x="0" y="1000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20" name="フリーフォーム: 図形 819">
            <a:extLst>
              <a:ext uri="{FF2B5EF4-FFF2-40B4-BE49-F238E27FC236}">
                <a16:creationId xmlns:a16="http://schemas.microsoft.com/office/drawing/2014/main" id="{C54494F5-CC41-8080-7E0B-B8220D64E3C4}"/>
              </a:ext>
            </a:extLst>
          </p:cNvPr>
          <p:cNvSpPr/>
          <p:nvPr/>
        </p:nvSpPr>
        <p:spPr>
          <a:xfrm rot="5400000">
            <a:off x="1373343" y="4461353"/>
            <a:ext cx="598470" cy="598469"/>
          </a:xfrm>
          <a:custGeom>
            <a:avLst/>
            <a:gdLst>
              <a:gd name="connsiteX0" fmla="*/ 0 w 598470"/>
              <a:gd name="connsiteY0" fmla="*/ 352608 h 598469"/>
              <a:gd name="connsiteX1" fmla="*/ 0 w 598470"/>
              <a:gd name="connsiteY1" fmla="*/ 0 h 598469"/>
              <a:gd name="connsiteX2" fmla="*/ 107574 w 598470"/>
              <a:gd name="connsiteY2" fmla="*/ 0 h 598469"/>
              <a:gd name="connsiteX3" fmla="*/ 107574 w 598470"/>
              <a:gd name="connsiteY3" fmla="*/ 328532 h 598469"/>
              <a:gd name="connsiteX4" fmla="*/ 269937 w 598470"/>
              <a:gd name="connsiteY4" fmla="*/ 490895 h 598469"/>
              <a:gd name="connsiteX5" fmla="*/ 598470 w 598470"/>
              <a:gd name="connsiteY5" fmla="*/ 490895 h 598469"/>
              <a:gd name="connsiteX6" fmla="*/ 598469 w 598470"/>
              <a:gd name="connsiteY6" fmla="*/ 598469 h 598469"/>
              <a:gd name="connsiteX7" fmla="*/ 245861 w 598470"/>
              <a:gd name="connsiteY7" fmla="*/ 598469 h 598469"/>
              <a:gd name="connsiteX8" fmla="*/ 0 w 598470"/>
              <a:gd name="connsiteY8" fmla="*/ 352608 h 598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8470" h="598469">
                <a:moveTo>
                  <a:pt x="0" y="352608"/>
                </a:moveTo>
                <a:lnTo>
                  <a:pt x="0" y="0"/>
                </a:lnTo>
                <a:lnTo>
                  <a:pt x="107574" y="0"/>
                </a:lnTo>
                <a:lnTo>
                  <a:pt x="107574" y="328532"/>
                </a:lnTo>
                <a:cubicBezTo>
                  <a:pt x="107574" y="418203"/>
                  <a:pt x="180266" y="490895"/>
                  <a:pt x="269937" y="490895"/>
                </a:cubicBezTo>
                <a:lnTo>
                  <a:pt x="598470" y="490895"/>
                </a:lnTo>
                <a:lnTo>
                  <a:pt x="598469" y="598469"/>
                </a:lnTo>
                <a:lnTo>
                  <a:pt x="245861" y="598469"/>
                </a:lnTo>
                <a:cubicBezTo>
                  <a:pt x="110076" y="598469"/>
                  <a:pt x="0" y="488393"/>
                  <a:pt x="0" y="35260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22" name="フリーフォーム: 図形 821">
            <a:extLst>
              <a:ext uri="{FF2B5EF4-FFF2-40B4-BE49-F238E27FC236}">
                <a16:creationId xmlns:a16="http://schemas.microsoft.com/office/drawing/2014/main" id="{1DCEA2B3-237D-2B1D-3B64-2B422E02D11B}"/>
              </a:ext>
            </a:extLst>
          </p:cNvPr>
          <p:cNvSpPr/>
          <p:nvPr/>
        </p:nvSpPr>
        <p:spPr>
          <a:xfrm rot="5400000">
            <a:off x="2037361" y="4461923"/>
            <a:ext cx="598470" cy="597328"/>
          </a:xfrm>
          <a:custGeom>
            <a:avLst/>
            <a:gdLst>
              <a:gd name="connsiteX0" fmla="*/ 0 w 598470"/>
              <a:gd name="connsiteY0" fmla="*/ 597328 h 597328"/>
              <a:gd name="connsiteX1" fmla="*/ 0 w 598470"/>
              <a:gd name="connsiteY1" fmla="*/ 245861 h 597328"/>
              <a:gd name="connsiteX2" fmla="*/ 245861 w 598470"/>
              <a:gd name="connsiteY2" fmla="*/ 0 h 597328"/>
              <a:gd name="connsiteX3" fmla="*/ 598470 w 598470"/>
              <a:gd name="connsiteY3" fmla="*/ 0 h 597328"/>
              <a:gd name="connsiteX4" fmla="*/ 598470 w 598470"/>
              <a:gd name="connsiteY4" fmla="*/ 107574 h 597328"/>
              <a:gd name="connsiteX5" fmla="*/ 269937 w 598470"/>
              <a:gd name="connsiteY5" fmla="*/ 107574 h 597328"/>
              <a:gd name="connsiteX6" fmla="*/ 107574 w 598470"/>
              <a:gd name="connsiteY6" fmla="*/ 269937 h 597328"/>
              <a:gd name="connsiteX7" fmla="*/ 107574 w 598470"/>
              <a:gd name="connsiteY7" fmla="*/ 597328 h 597328"/>
              <a:gd name="connsiteX8" fmla="*/ 0 w 598470"/>
              <a:gd name="connsiteY8" fmla="*/ 597328 h 597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8470" h="597328">
                <a:moveTo>
                  <a:pt x="0" y="597328"/>
                </a:moveTo>
                <a:lnTo>
                  <a:pt x="0" y="245861"/>
                </a:lnTo>
                <a:cubicBezTo>
                  <a:pt x="0" y="110076"/>
                  <a:pt x="110076" y="0"/>
                  <a:pt x="245861" y="0"/>
                </a:cubicBezTo>
                <a:lnTo>
                  <a:pt x="598470" y="0"/>
                </a:lnTo>
                <a:lnTo>
                  <a:pt x="598470" y="107574"/>
                </a:lnTo>
                <a:lnTo>
                  <a:pt x="269937" y="107574"/>
                </a:lnTo>
                <a:cubicBezTo>
                  <a:pt x="180266" y="107574"/>
                  <a:pt x="107574" y="180266"/>
                  <a:pt x="107574" y="269937"/>
                </a:cubicBezTo>
                <a:lnTo>
                  <a:pt x="107574" y="597328"/>
                </a:lnTo>
                <a:lnTo>
                  <a:pt x="0" y="59732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24" name="フリーフォーム: 図形 823">
            <a:extLst>
              <a:ext uri="{FF2B5EF4-FFF2-40B4-BE49-F238E27FC236}">
                <a16:creationId xmlns:a16="http://schemas.microsoft.com/office/drawing/2014/main" id="{0B7A2288-09C7-579F-CAC1-493295320A03}"/>
              </a:ext>
            </a:extLst>
          </p:cNvPr>
          <p:cNvSpPr/>
          <p:nvPr/>
        </p:nvSpPr>
        <p:spPr>
          <a:xfrm rot="5400000">
            <a:off x="4330473" y="4461923"/>
            <a:ext cx="598470" cy="597329"/>
          </a:xfrm>
          <a:custGeom>
            <a:avLst/>
            <a:gdLst>
              <a:gd name="connsiteX0" fmla="*/ 0 w 598470"/>
              <a:gd name="connsiteY0" fmla="*/ 351468 h 597329"/>
              <a:gd name="connsiteX1" fmla="*/ 0 w 598470"/>
              <a:gd name="connsiteY1" fmla="*/ 0 h 597329"/>
              <a:gd name="connsiteX2" fmla="*/ 209257 w 598470"/>
              <a:gd name="connsiteY2" fmla="*/ 0 h 597329"/>
              <a:gd name="connsiteX3" fmla="*/ 209257 w 598470"/>
              <a:gd name="connsiteY3" fmla="*/ 238976 h 597329"/>
              <a:gd name="connsiteX4" fmla="*/ 358353 w 598470"/>
              <a:gd name="connsiteY4" fmla="*/ 388072 h 597329"/>
              <a:gd name="connsiteX5" fmla="*/ 598470 w 598470"/>
              <a:gd name="connsiteY5" fmla="*/ 388072 h 597329"/>
              <a:gd name="connsiteX6" fmla="*/ 598469 w 598470"/>
              <a:gd name="connsiteY6" fmla="*/ 597329 h 597329"/>
              <a:gd name="connsiteX7" fmla="*/ 245861 w 598470"/>
              <a:gd name="connsiteY7" fmla="*/ 597329 h 597329"/>
              <a:gd name="connsiteX8" fmla="*/ 0 w 598470"/>
              <a:gd name="connsiteY8" fmla="*/ 351468 h 597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8470" h="597329">
                <a:moveTo>
                  <a:pt x="0" y="351468"/>
                </a:moveTo>
                <a:lnTo>
                  <a:pt x="0" y="0"/>
                </a:lnTo>
                <a:lnTo>
                  <a:pt x="209257" y="0"/>
                </a:lnTo>
                <a:lnTo>
                  <a:pt x="209257" y="238976"/>
                </a:lnTo>
                <a:cubicBezTo>
                  <a:pt x="209257" y="321319"/>
                  <a:pt x="276010" y="388072"/>
                  <a:pt x="358353" y="388072"/>
                </a:cubicBezTo>
                <a:lnTo>
                  <a:pt x="598470" y="388072"/>
                </a:lnTo>
                <a:lnTo>
                  <a:pt x="598469" y="597329"/>
                </a:lnTo>
                <a:lnTo>
                  <a:pt x="245861" y="597329"/>
                </a:lnTo>
                <a:cubicBezTo>
                  <a:pt x="110076" y="597329"/>
                  <a:pt x="0" y="487253"/>
                  <a:pt x="0" y="35146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26" name="フリーフォーム: 図形 825">
            <a:extLst>
              <a:ext uri="{FF2B5EF4-FFF2-40B4-BE49-F238E27FC236}">
                <a16:creationId xmlns:a16="http://schemas.microsoft.com/office/drawing/2014/main" id="{91A8F977-35B1-C764-88F8-BDD60302D996}"/>
              </a:ext>
            </a:extLst>
          </p:cNvPr>
          <p:cNvSpPr/>
          <p:nvPr/>
        </p:nvSpPr>
        <p:spPr>
          <a:xfrm rot="5400000">
            <a:off x="4994491" y="4461353"/>
            <a:ext cx="598470" cy="598468"/>
          </a:xfrm>
          <a:custGeom>
            <a:avLst/>
            <a:gdLst>
              <a:gd name="connsiteX0" fmla="*/ 0 w 598470"/>
              <a:gd name="connsiteY0" fmla="*/ 598468 h 598468"/>
              <a:gd name="connsiteX1" fmla="*/ 0 w 598470"/>
              <a:gd name="connsiteY1" fmla="*/ 245861 h 598468"/>
              <a:gd name="connsiteX2" fmla="*/ 245861 w 598470"/>
              <a:gd name="connsiteY2" fmla="*/ 0 h 598468"/>
              <a:gd name="connsiteX3" fmla="*/ 598470 w 598470"/>
              <a:gd name="connsiteY3" fmla="*/ 0 h 598468"/>
              <a:gd name="connsiteX4" fmla="*/ 598470 w 598470"/>
              <a:gd name="connsiteY4" fmla="*/ 209257 h 598468"/>
              <a:gd name="connsiteX5" fmla="*/ 358353 w 598470"/>
              <a:gd name="connsiteY5" fmla="*/ 209257 h 598468"/>
              <a:gd name="connsiteX6" fmla="*/ 209257 w 598470"/>
              <a:gd name="connsiteY6" fmla="*/ 358353 h 598468"/>
              <a:gd name="connsiteX7" fmla="*/ 209257 w 598470"/>
              <a:gd name="connsiteY7" fmla="*/ 598468 h 598468"/>
              <a:gd name="connsiteX8" fmla="*/ 0 w 598470"/>
              <a:gd name="connsiteY8" fmla="*/ 598468 h 598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8470" h="598468">
                <a:moveTo>
                  <a:pt x="0" y="598468"/>
                </a:moveTo>
                <a:lnTo>
                  <a:pt x="0" y="245861"/>
                </a:lnTo>
                <a:cubicBezTo>
                  <a:pt x="0" y="110076"/>
                  <a:pt x="110076" y="0"/>
                  <a:pt x="245861" y="0"/>
                </a:cubicBezTo>
                <a:lnTo>
                  <a:pt x="598470" y="0"/>
                </a:lnTo>
                <a:lnTo>
                  <a:pt x="598470" y="209257"/>
                </a:lnTo>
                <a:lnTo>
                  <a:pt x="358353" y="209257"/>
                </a:lnTo>
                <a:cubicBezTo>
                  <a:pt x="276010" y="209257"/>
                  <a:pt x="209257" y="276010"/>
                  <a:pt x="209257" y="358353"/>
                </a:cubicBezTo>
                <a:lnTo>
                  <a:pt x="209257" y="598468"/>
                </a:lnTo>
                <a:lnTo>
                  <a:pt x="0" y="59846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28" name="フリーフォーム: 図形 827">
            <a:extLst>
              <a:ext uri="{FF2B5EF4-FFF2-40B4-BE49-F238E27FC236}">
                <a16:creationId xmlns:a16="http://schemas.microsoft.com/office/drawing/2014/main" id="{046C5A7E-E3CD-6C49-620B-7A6BD3293691}"/>
              </a:ext>
            </a:extLst>
          </p:cNvPr>
          <p:cNvSpPr/>
          <p:nvPr/>
        </p:nvSpPr>
        <p:spPr>
          <a:xfrm rot="5400000">
            <a:off x="7302908" y="4454938"/>
            <a:ext cx="598470" cy="611299"/>
          </a:xfrm>
          <a:custGeom>
            <a:avLst/>
            <a:gdLst>
              <a:gd name="connsiteX0" fmla="*/ 0 w 598470"/>
              <a:gd name="connsiteY0" fmla="*/ 365438 h 611299"/>
              <a:gd name="connsiteX1" fmla="*/ 0 w 598470"/>
              <a:gd name="connsiteY1" fmla="*/ 0 h 611299"/>
              <a:gd name="connsiteX2" fmla="*/ 464080 w 598470"/>
              <a:gd name="connsiteY2" fmla="*/ 0 h 611299"/>
              <a:gd name="connsiteX3" fmla="*/ 464080 w 598470"/>
              <a:gd name="connsiteY3" fmla="*/ 31373 h 611299"/>
              <a:gd name="connsiteX4" fmla="*/ 579926 w 598470"/>
              <a:gd name="connsiteY4" fmla="*/ 147219 h 611299"/>
              <a:gd name="connsiteX5" fmla="*/ 598470 w 598470"/>
              <a:gd name="connsiteY5" fmla="*/ 147219 h 611299"/>
              <a:gd name="connsiteX6" fmla="*/ 598469 w 598470"/>
              <a:gd name="connsiteY6" fmla="*/ 611299 h 611299"/>
              <a:gd name="connsiteX7" fmla="*/ 245861 w 598470"/>
              <a:gd name="connsiteY7" fmla="*/ 611299 h 611299"/>
              <a:gd name="connsiteX8" fmla="*/ 0 w 598470"/>
              <a:gd name="connsiteY8" fmla="*/ 365438 h 611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8470" h="611299">
                <a:moveTo>
                  <a:pt x="0" y="365438"/>
                </a:moveTo>
                <a:lnTo>
                  <a:pt x="0" y="0"/>
                </a:lnTo>
                <a:lnTo>
                  <a:pt x="464080" y="0"/>
                </a:lnTo>
                <a:lnTo>
                  <a:pt x="464080" y="31373"/>
                </a:lnTo>
                <a:cubicBezTo>
                  <a:pt x="464080" y="95353"/>
                  <a:pt x="515946" y="147219"/>
                  <a:pt x="579926" y="147219"/>
                </a:cubicBezTo>
                <a:lnTo>
                  <a:pt x="598470" y="147219"/>
                </a:lnTo>
                <a:lnTo>
                  <a:pt x="598469" y="611299"/>
                </a:lnTo>
                <a:lnTo>
                  <a:pt x="245861" y="611299"/>
                </a:lnTo>
                <a:cubicBezTo>
                  <a:pt x="110076" y="611299"/>
                  <a:pt x="0" y="501223"/>
                  <a:pt x="0" y="36543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30" name="フリーフォーム: 図形 829">
            <a:extLst>
              <a:ext uri="{FF2B5EF4-FFF2-40B4-BE49-F238E27FC236}">
                <a16:creationId xmlns:a16="http://schemas.microsoft.com/office/drawing/2014/main" id="{7433A1DD-59D4-52B1-B5F2-4DD214749575}"/>
              </a:ext>
            </a:extLst>
          </p:cNvPr>
          <p:cNvSpPr/>
          <p:nvPr/>
        </p:nvSpPr>
        <p:spPr>
          <a:xfrm rot="5400000">
            <a:off x="7966925" y="4468338"/>
            <a:ext cx="598470" cy="584499"/>
          </a:xfrm>
          <a:custGeom>
            <a:avLst/>
            <a:gdLst>
              <a:gd name="connsiteX0" fmla="*/ 0 w 598470"/>
              <a:gd name="connsiteY0" fmla="*/ 584499 h 584499"/>
              <a:gd name="connsiteX1" fmla="*/ 0 w 598470"/>
              <a:gd name="connsiteY1" fmla="*/ 245861 h 584499"/>
              <a:gd name="connsiteX2" fmla="*/ 245861 w 598470"/>
              <a:gd name="connsiteY2" fmla="*/ 0 h 584499"/>
              <a:gd name="connsiteX3" fmla="*/ 598470 w 598470"/>
              <a:gd name="connsiteY3" fmla="*/ 0 h 584499"/>
              <a:gd name="connsiteX4" fmla="*/ 598470 w 598470"/>
              <a:gd name="connsiteY4" fmla="*/ 464080 h 584499"/>
              <a:gd name="connsiteX5" fmla="*/ 579926 w 598470"/>
              <a:gd name="connsiteY5" fmla="*/ 464080 h 584499"/>
              <a:gd name="connsiteX6" fmla="*/ 464080 w 598470"/>
              <a:gd name="connsiteY6" fmla="*/ 579926 h 584499"/>
              <a:gd name="connsiteX7" fmla="*/ 464080 w 598470"/>
              <a:gd name="connsiteY7" fmla="*/ 584499 h 584499"/>
              <a:gd name="connsiteX8" fmla="*/ 0 w 598470"/>
              <a:gd name="connsiteY8" fmla="*/ 584499 h 584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8470" h="584499">
                <a:moveTo>
                  <a:pt x="0" y="584499"/>
                </a:moveTo>
                <a:lnTo>
                  <a:pt x="0" y="245861"/>
                </a:lnTo>
                <a:cubicBezTo>
                  <a:pt x="0" y="110076"/>
                  <a:pt x="110076" y="0"/>
                  <a:pt x="245861" y="0"/>
                </a:cubicBezTo>
                <a:lnTo>
                  <a:pt x="598470" y="0"/>
                </a:lnTo>
                <a:lnTo>
                  <a:pt x="598470" y="464080"/>
                </a:lnTo>
                <a:lnTo>
                  <a:pt x="579926" y="464080"/>
                </a:lnTo>
                <a:cubicBezTo>
                  <a:pt x="515946" y="464080"/>
                  <a:pt x="464080" y="515946"/>
                  <a:pt x="464080" y="579926"/>
                </a:cubicBezTo>
                <a:lnTo>
                  <a:pt x="464080" y="584499"/>
                </a:lnTo>
                <a:lnTo>
                  <a:pt x="0" y="58449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32" name="フリーフォーム: 図形 831">
            <a:extLst>
              <a:ext uri="{FF2B5EF4-FFF2-40B4-BE49-F238E27FC236}">
                <a16:creationId xmlns:a16="http://schemas.microsoft.com/office/drawing/2014/main" id="{F560D4DD-8F49-4E6B-FDBD-E945722B093F}"/>
              </a:ext>
            </a:extLst>
          </p:cNvPr>
          <p:cNvSpPr/>
          <p:nvPr/>
        </p:nvSpPr>
        <p:spPr>
          <a:xfrm rot="5400000">
            <a:off x="1373915" y="5116579"/>
            <a:ext cx="597327" cy="598469"/>
          </a:xfrm>
          <a:custGeom>
            <a:avLst/>
            <a:gdLst>
              <a:gd name="connsiteX0" fmla="*/ 0 w 597327"/>
              <a:gd name="connsiteY0" fmla="*/ 598469 h 598469"/>
              <a:gd name="connsiteX1" fmla="*/ 0 w 597327"/>
              <a:gd name="connsiteY1" fmla="*/ 490895 h 598469"/>
              <a:gd name="connsiteX2" fmla="*/ 327390 w 597327"/>
              <a:gd name="connsiteY2" fmla="*/ 490895 h 598469"/>
              <a:gd name="connsiteX3" fmla="*/ 489753 w 597327"/>
              <a:gd name="connsiteY3" fmla="*/ 328532 h 598469"/>
              <a:gd name="connsiteX4" fmla="*/ 489753 w 597327"/>
              <a:gd name="connsiteY4" fmla="*/ 0 h 598469"/>
              <a:gd name="connsiteX5" fmla="*/ 597327 w 597327"/>
              <a:gd name="connsiteY5" fmla="*/ 0 h 598469"/>
              <a:gd name="connsiteX6" fmla="*/ 597327 w 597327"/>
              <a:gd name="connsiteY6" fmla="*/ 352608 h 598469"/>
              <a:gd name="connsiteX7" fmla="*/ 351466 w 597327"/>
              <a:gd name="connsiteY7" fmla="*/ 598469 h 598469"/>
              <a:gd name="connsiteX8" fmla="*/ 0 w 597327"/>
              <a:gd name="connsiteY8" fmla="*/ 598469 h 598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7327" h="598469">
                <a:moveTo>
                  <a:pt x="0" y="598469"/>
                </a:moveTo>
                <a:lnTo>
                  <a:pt x="0" y="490895"/>
                </a:lnTo>
                <a:lnTo>
                  <a:pt x="327390" y="490895"/>
                </a:lnTo>
                <a:cubicBezTo>
                  <a:pt x="417061" y="490895"/>
                  <a:pt x="489753" y="418203"/>
                  <a:pt x="489753" y="328532"/>
                </a:cubicBezTo>
                <a:lnTo>
                  <a:pt x="489753" y="0"/>
                </a:lnTo>
                <a:lnTo>
                  <a:pt x="597327" y="0"/>
                </a:lnTo>
                <a:lnTo>
                  <a:pt x="597327" y="352608"/>
                </a:lnTo>
                <a:cubicBezTo>
                  <a:pt x="597327" y="488393"/>
                  <a:pt x="487251" y="598469"/>
                  <a:pt x="351466" y="598469"/>
                </a:cubicBezTo>
                <a:lnTo>
                  <a:pt x="0" y="59846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34" name="フリーフォーム: 図形 833">
            <a:extLst>
              <a:ext uri="{FF2B5EF4-FFF2-40B4-BE49-F238E27FC236}">
                <a16:creationId xmlns:a16="http://schemas.microsoft.com/office/drawing/2014/main" id="{2F3B4BD7-482C-CB97-F297-077D07887EAC}"/>
              </a:ext>
            </a:extLst>
          </p:cNvPr>
          <p:cNvSpPr/>
          <p:nvPr/>
        </p:nvSpPr>
        <p:spPr>
          <a:xfrm rot="5400000">
            <a:off x="2037933" y="5117149"/>
            <a:ext cx="597327" cy="597328"/>
          </a:xfrm>
          <a:custGeom>
            <a:avLst/>
            <a:gdLst>
              <a:gd name="connsiteX0" fmla="*/ 0 w 597327"/>
              <a:gd name="connsiteY0" fmla="*/ 107574 h 597328"/>
              <a:gd name="connsiteX1" fmla="*/ 0 w 597327"/>
              <a:gd name="connsiteY1" fmla="*/ 0 h 597328"/>
              <a:gd name="connsiteX2" fmla="*/ 351466 w 597327"/>
              <a:gd name="connsiteY2" fmla="*/ 0 h 597328"/>
              <a:gd name="connsiteX3" fmla="*/ 597327 w 597327"/>
              <a:gd name="connsiteY3" fmla="*/ 245861 h 597328"/>
              <a:gd name="connsiteX4" fmla="*/ 597327 w 597327"/>
              <a:gd name="connsiteY4" fmla="*/ 597328 h 597328"/>
              <a:gd name="connsiteX5" fmla="*/ 489753 w 597327"/>
              <a:gd name="connsiteY5" fmla="*/ 597328 h 597328"/>
              <a:gd name="connsiteX6" fmla="*/ 489753 w 597327"/>
              <a:gd name="connsiteY6" fmla="*/ 269937 h 597328"/>
              <a:gd name="connsiteX7" fmla="*/ 327390 w 597327"/>
              <a:gd name="connsiteY7" fmla="*/ 107574 h 597328"/>
              <a:gd name="connsiteX8" fmla="*/ 0 w 597327"/>
              <a:gd name="connsiteY8" fmla="*/ 107574 h 597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7327" h="597328">
                <a:moveTo>
                  <a:pt x="0" y="107574"/>
                </a:moveTo>
                <a:lnTo>
                  <a:pt x="0" y="0"/>
                </a:lnTo>
                <a:lnTo>
                  <a:pt x="351466" y="0"/>
                </a:lnTo>
                <a:cubicBezTo>
                  <a:pt x="487251" y="0"/>
                  <a:pt x="597327" y="110076"/>
                  <a:pt x="597327" y="245861"/>
                </a:cubicBezTo>
                <a:lnTo>
                  <a:pt x="597327" y="597328"/>
                </a:lnTo>
                <a:lnTo>
                  <a:pt x="489753" y="597328"/>
                </a:lnTo>
                <a:lnTo>
                  <a:pt x="489753" y="269937"/>
                </a:lnTo>
                <a:cubicBezTo>
                  <a:pt x="489753" y="180266"/>
                  <a:pt x="417061" y="107574"/>
                  <a:pt x="327390" y="107574"/>
                </a:cubicBezTo>
                <a:lnTo>
                  <a:pt x="0" y="10757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36" name="フリーフォーム: 図形 835">
            <a:extLst>
              <a:ext uri="{FF2B5EF4-FFF2-40B4-BE49-F238E27FC236}">
                <a16:creationId xmlns:a16="http://schemas.microsoft.com/office/drawing/2014/main" id="{6DB4BFA4-F539-A511-9CE4-F3F9C6863449}"/>
              </a:ext>
            </a:extLst>
          </p:cNvPr>
          <p:cNvSpPr/>
          <p:nvPr/>
        </p:nvSpPr>
        <p:spPr>
          <a:xfrm rot="5400000">
            <a:off x="4331045" y="5117149"/>
            <a:ext cx="597327" cy="597329"/>
          </a:xfrm>
          <a:custGeom>
            <a:avLst/>
            <a:gdLst>
              <a:gd name="connsiteX0" fmla="*/ 0 w 597327"/>
              <a:gd name="connsiteY0" fmla="*/ 597329 h 597329"/>
              <a:gd name="connsiteX1" fmla="*/ 0 w 597327"/>
              <a:gd name="connsiteY1" fmla="*/ 388072 h 597329"/>
              <a:gd name="connsiteX2" fmla="*/ 238974 w 597327"/>
              <a:gd name="connsiteY2" fmla="*/ 388072 h 597329"/>
              <a:gd name="connsiteX3" fmla="*/ 388070 w 597327"/>
              <a:gd name="connsiteY3" fmla="*/ 238976 h 597329"/>
              <a:gd name="connsiteX4" fmla="*/ 388070 w 597327"/>
              <a:gd name="connsiteY4" fmla="*/ 0 h 597329"/>
              <a:gd name="connsiteX5" fmla="*/ 597327 w 597327"/>
              <a:gd name="connsiteY5" fmla="*/ 0 h 597329"/>
              <a:gd name="connsiteX6" fmla="*/ 597327 w 597327"/>
              <a:gd name="connsiteY6" fmla="*/ 351468 h 597329"/>
              <a:gd name="connsiteX7" fmla="*/ 351466 w 597327"/>
              <a:gd name="connsiteY7" fmla="*/ 597329 h 597329"/>
              <a:gd name="connsiteX8" fmla="*/ 0 w 597327"/>
              <a:gd name="connsiteY8" fmla="*/ 597329 h 597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7327" h="597329">
                <a:moveTo>
                  <a:pt x="0" y="597329"/>
                </a:moveTo>
                <a:lnTo>
                  <a:pt x="0" y="388072"/>
                </a:lnTo>
                <a:lnTo>
                  <a:pt x="238974" y="388072"/>
                </a:lnTo>
                <a:cubicBezTo>
                  <a:pt x="321317" y="388072"/>
                  <a:pt x="388070" y="321319"/>
                  <a:pt x="388070" y="238976"/>
                </a:cubicBezTo>
                <a:lnTo>
                  <a:pt x="388070" y="0"/>
                </a:lnTo>
                <a:lnTo>
                  <a:pt x="597327" y="0"/>
                </a:lnTo>
                <a:lnTo>
                  <a:pt x="597327" y="351468"/>
                </a:lnTo>
                <a:cubicBezTo>
                  <a:pt x="597327" y="487253"/>
                  <a:pt x="487251" y="597329"/>
                  <a:pt x="351466" y="597329"/>
                </a:cubicBezTo>
                <a:lnTo>
                  <a:pt x="0" y="5973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38" name="フリーフォーム: 図形 837">
            <a:extLst>
              <a:ext uri="{FF2B5EF4-FFF2-40B4-BE49-F238E27FC236}">
                <a16:creationId xmlns:a16="http://schemas.microsoft.com/office/drawing/2014/main" id="{37A28F70-71EC-F7D8-AA16-D9E373854199}"/>
              </a:ext>
            </a:extLst>
          </p:cNvPr>
          <p:cNvSpPr/>
          <p:nvPr/>
        </p:nvSpPr>
        <p:spPr>
          <a:xfrm rot="5400000">
            <a:off x="4995063" y="5116579"/>
            <a:ext cx="597327" cy="598468"/>
          </a:xfrm>
          <a:custGeom>
            <a:avLst/>
            <a:gdLst>
              <a:gd name="connsiteX0" fmla="*/ 0 w 597327"/>
              <a:gd name="connsiteY0" fmla="*/ 209257 h 598468"/>
              <a:gd name="connsiteX1" fmla="*/ 0 w 597327"/>
              <a:gd name="connsiteY1" fmla="*/ 0 h 598468"/>
              <a:gd name="connsiteX2" fmla="*/ 351466 w 597327"/>
              <a:gd name="connsiteY2" fmla="*/ 0 h 598468"/>
              <a:gd name="connsiteX3" fmla="*/ 597327 w 597327"/>
              <a:gd name="connsiteY3" fmla="*/ 245861 h 598468"/>
              <a:gd name="connsiteX4" fmla="*/ 597327 w 597327"/>
              <a:gd name="connsiteY4" fmla="*/ 598468 h 598468"/>
              <a:gd name="connsiteX5" fmla="*/ 388070 w 597327"/>
              <a:gd name="connsiteY5" fmla="*/ 598468 h 598468"/>
              <a:gd name="connsiteX6" fmla="*/ 388070 w 597327"/>
              <a:gd name="connsiteY6" fmla="*/ 358353 h 598468"/>
              <a:gd name="connsiteX7" fmla="*/ 238974 w 597327"/>
              <a:gd name="connsiteY7" fmla="*/ 209257 h 598468"/>
              <a:gd name="connsiteX8" fmla="*/ 0 w 597327"/>
              <a:gd name="connsiteY8" fmla="*/ 209257 h 598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7327" h="598468">
                <a:moveTo>
                  <a:pt x="0" y="209257"/>
                </a:moveTo>
                <a:lnTo>
                  <a:pt x="0" y="0"/>
                </a:lnTo>
                <a:lnTo>
                  <a:pt x="351466" y="0"/>
                </a:lnTo>
                <a:cubicBezTo>
                  <a:pt x="487251" y="0"/>
                  <a:pt x="597327" y="110076"/>
                  <a:pt x="597327" y="245861"/>
                </a:cubicBezTo>
                <a:lnTo>
                  <a:pt x="597327" y="598468"/>
                </a:lnTo>
                <a:lnTo>
                  <a:pt x="388070" y="598468"/>
                </a:lnTo>
                <a:lnTo>
                  <a:pt x="388070" y="358353"/>
                </a:lnTo>
                <a:cubicBezTo>
                  <a:pt x="388070" y="276010"/>
                  <a:pt x="321317" y="209257"/>
                  <a:pt x="238974" y="209257"/>
                </a:cubicBezTo>
                <a:lnTo>
                  <a:pt x="0" y="20925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40" name="フリーフォーム: 図形 839">
            <a:extLst>
              <a:ext uri="{FF2B5EF4-FFF2-40B4-BE49-F238E27FC236}">
                <a16:creationId xmlns:a16="http://schemas.microsoft.com/office/drawing/2014/main" id="{312674DA-56F8-9642-2F52-3D123EB1BAF5}"/>
              </a:ext>
            </a:extLst>
          </p:cNvPr>
          <p:cNvSpPr/>
          <p:nvPr/>
        </p:nvSpPr>
        <p:spPr>
          <a:xfrm rot="5400000">
            <a:off x="7303480" y="5110164"/>
            <a:ext cx="597327" cy="611299"/>
          </a:xfrm>
          <a:custGeom>
            <a:avLst/>
            <a:gdLst>
              <a:gd name="connsiteX0" fmla="*/ 0 w 597327"/>
              <a:gd name="connsiteY0" fmla="*/ 611299 h 611299"/>
              <a:gd name="connsiteX1" fmla="*/ 0 w 597327"/>
              <a:gd name="connsiteY1" fmla="*/ 147219 h 611299"/>
              <a:gd name="connsiteX2" fmla="*/ 17401 w 597327"/>
              <a:gd name="connsiteY2" fmla="*/ 147219 h 611299"/>
              <a:gd name="connsiteX3" fmla="*/ 133247 w 597327"/>
              <a:gd name="connsiteY3" fmla="*/ 31373 h 611299"/>
              <a:gd name="connsiteX4" fmla="*/ 133247 w 597327"/>
              <a:gd name="connsiteY4" fmla="*/ 0 h 611299"/>
              <a:gd name="connsiteX5" fmla="*/ 597327 w 597327"/>
              <a:gd name="connsiteY5" fmla="*/ 0 h 611299"/>
              <a:gd name="connsiteX6" fmla="*/ 597327 w 597327"/>
              <a:gd name="connsiteY6" fmla="*/ 365438 h 611299"/>
              <a:gd name="connsiteX7" fmla="*/ 351466 w 597327"/>
              <a:gd name="connsiteY7" fmla="*/ 611299 h 611299"/>
              <a:gd name="connsiteX8" fmla="*/ 0 w 597327"/>
              <a:gd name="connsiteY8" fmla="*/ 611299 h 611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7327" h="611299">
                <a:moveTo>
                  <a:pt x="0" y="611299"/>
                </a:moveTo>
                <a:lnTo>
                  <a:pt x="0" y="147219"/>
                </a:lnTo>
                <a:lnTo>
                  <a:pt x="17401" y="147219"/>
                </a:lnTo>
                <a:cubicBezTo>
                  <a:pt x="81381" y="147219"/>
                  <a:pt x="133247" y="95353"/>
                  <a:pt x="133247" y="31373"/>
                </a:cubicBezTo>
                <a:lnTo>
                  <a:pt x="133247" y="0"/>
                </a:lnTo>
                <a:lnTo>
                  <a:pt x="597327" y="0"/>
                </a:lnTo>
                <a:lnTo>
                  <a:pt x="597327" y="365438"/>
                </a:lnTo>
                <a:cubicBezTo>
                  <a:pt x="597327" y="501223"/>
                  <a:pt x="487251" y="611299"/>
                  <a:pt x="351466" y="611299"/>
                </a:cubicBezTo>
                <a:lnTo>
                  <a:pt x="0" y="61129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42" name="フリーフォーム: 図形 841">
            <a:extLst>
              <a:ext uri="{FF2B5EF4-FFF2-40B4-BE49-F238E27FC236}">
                <a16:creationId xmlns:a16="http://schemas.microsoft.com/office/drawing/2014/main" id="{B59BEB8C-EC17-9450-4677-8E3DB407AE87}"/>
              </a:ext>
            </a:extLst>
          </p:cNvPr>
          <p:cNvSpPr/>
          <p:nvPr/>
        </p:nvSpPr>
        <p:spPr>
          <a:xfrm rot="5400000">
            <a:off x="7967497" y="5123564"/>
            <a:ext cx="597327" cy="584499"/>
          </a:xfrm>
          <a:custGeom>
            <a:avLst/>
            <a:gdLst>
              <a:gd name="connsiteX0" fmla="*/ 0 w 597327"/>
              <a:gd name="connsiteY0" fmla="*/ 464080 h 584499"/>
              <a:gd name="connsiteX1" fmla="*/ 0 w 597327"/>
              <a:gd name="connsiteY1" fmla="*/ 0 h 584499"/>
              <a:gd name="connsiteX2" fmla="*/ 351466 w 597327"/>
              <a:gd name="connsiteY2" fmla="*/ 0 h 584499"/>
              <a:gd name="connsiteX3" fmla="*/ 597327 w 597327"/>
              <a:gd name="connsiteY3" fmla="*/ 245861 h 584499"/>
              <a:gd name="connsiteX4" fmla="*/ 597327 w 597327"/>
              <a:gd name="connsiteY4" fmla="*/ 584499 h 584499"/>
              <a:gd name="connsiteX5" fmla="*/ 133247 w 597327"/>
              <a:gd name="connsiteY5" fmla="*/ 584499 h 584499"/>
              <a:gd name="connsiteX6" fmla="*/ 133247 w 597327"/>
              <a:gd name="connsiteY6" fmla="*/ 579926 h 584499"/>
              <a:gd name="connsiteX7" fmla="*/ 17401 w 597327"/>
              <a:gd name="connsiteY7" fmla="*/ 464080 h 584499"/>
              <a:gd name="connsiteX8" fmla="*/ 0 w 597327"/>
              <a:gd name="connsiteY8" fmla="*/ 464080 h 584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7327" h="584499">
                <a:moveTo>
                  <a:pt x="0" y="464080"/>
                </a:moveTo>
                <a:lnTo>
                  <a:pt x="0" y="0"/>
                </a:lnTo>
                <a:lnTo>
                  <a:pt x="351466" y="0"/>
                </a:lnTo>
                <a:cubicBezTo>
                  <a:pt x="487251" y="0"/>
                  <a:pt x="597327" y="110076"/>
                  <a:pt x="597327" y="245861"/>
                </a:cubicBezTo>
                <a:lnTo>
                  <a:pt x="597327" y="584499"/>
                </a:lnTo>
                <a:lnTo>
                  <a:pt x="133247" y="584499"/>
                </a:lnTo>
                <a:lnTo>
                  <a:pt x="133247" y="579926"/>
                </a:lnTo>
                <a:cubicBezTo>
                  <a:pt x="133247" y="515946"/>
                  <a:pt x="81381" y="464080"/>
                  <a:pt x="17401" y="464080"/>
                </a:cubicBezTo>
                <a:lnTo>
                  <a:pt x="0" y="46408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5967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四つ角図形</a:t>
            </a: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EC898E08-6FE1-9F9F-3035-EFDFA0468EDA}"/>
              </a:ext>
            </a:extLst>
          </p:cNvPr>
          <p:cNvSpPr/>
          <p:nvPr/>
        </p:nvSpPr>
        <p:spPr>
          <a:xfrm>
            <a:off x="658730" y="848359"/>
            <a:ext cx="852753" cy="845131"/>
          </a:xfrm>
          <a:custGeom>
            <a:avLst/>
            <a:gdLst>
              <a:gd name="connsiteX0" fmla="*/ 373712 w 852753"/>
              <a:gd name="connsiteY0" fmla="*/ 0 h 845131"/>
              <a:gd name="connsiteX1" fmla="*/ 852753 w 852753"/>
              <a:gd name="connsiteY1" fmla="*/ 0 h 845131"/>
              <a:gd name="connsiteX2" fmla="*/ 852753 w 852753"/>
              <a:gd name="connsiteY2" fmla="*/ 124452 h 845131"/>
              <a:gd name="connsiteX3" fmla="*/ 464174 w 852753"/>
              <a:gd name="connsiteY3" fmla="*/ 124452 h 845131"/>
              <a:gd name="connsiteX4" fmla="*/ 125159 w 852753"/>
              <a:gd name="connsiteY4" fmla="*/ 463467 h 845131"/>
              <a:gd name="connsiteX5" fmla="*/ 125159 w 852753"/>
              <a:gd name="connsiteY5" fmla="*/ 845131 h 845131"/>
              <a:gd name="connsiteX6" fmla="*/ 0 w 852753"/>
              <a:gd name="connsiteY6" fmla="*/ 845131 h 845131"/>
              <a:gd name="connsiteX7" fmla="*/ 0 w 852753"/>
              <a:gd name="connsiteY7" fmla="*/ 373712 h 845131"/>
              <a:gd name="connsiteX8" fmla="*/ 373712 w 852753"/>
              <a:gd name="connsiteY8" fmla="*/ 0 h 845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2753" h="845131">
                <a:moveTo>
                  <a:pt x="373712" y="0"/>
                </a:moveTo>
                <a:lnTo>
                  <a:pt x="852753" y="0"/>
                </a:lnTo>
                <a:lnTo>
                  <a:pt x="852753" y="124452"/>
                </a:lnTo>
                <a:lnTo>
                  <a:pt x="464174" y="124452"/>
                </a:lnTo>
                <a:lnTo>
                  <a:pt x="125159" y="463467"/>
                </a:lnTo>
                <a:lnTo>
                  <a:pt x="125159" y="845131"/>
                </a:lnTo>
                <a:lnTo>
                  <a:pt x="0" y="845131"/>
                </a:lnTo>
                <a:lnTo>
                  <a:pt x="0" y="373712"/>
                </a:lnTo>
                <a:lnTo>
                  <a:pt x="373712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723C85F5-AA86-6AE1-C559-17C3D19EF191}"/>
              </a:ext>
            </a:extLst>
          </p:cNvPr>
          <p:cNvSpPr/>
          <p:nvPr/>
        </p:nvSpPr>
        <p:spPr>
          <a:xfrm>
            <a:off x="2502083" y="848359"/>
            <a:ext cx="852751" cy="845131"/>
          </a:xfrm>
          <a:custGeom>
            <a:avLst/>
            <a:gdLst>
              <a:gd name="connsiteX0" fmla="*/ 0 w 852751"/>
              <a:gd name="connsiteY0" fmla="*/ 0 h 845131"/>
              <a:gd name="connsiteX1" fmla="*/ 479039 w 852751"/>
              <a:gd name="connsiteY1" fmla="*/ 0 h 845131"/>
              <a:gd name="connsiteX2" fmla="*/ 852751 w 852751"/>
              <a:gd name="connsiteY2" fmla="*/ 373712 h 845131"/>
              <a:gd name="connsiteX3" fmla="*/ 852751 w 852751"/>
              <a:gd name="connsiteY3" fmla="*/ 845131 h 845131"/>
              <a:gd name="connsiteX4" fmla="*/ 727592 w 852751"/>
              <a:gd name="connsiteY4" fmla="*/ 845131 h 845131"/>
              <a:gd name="connsiteX5" fmla="*/ 727592 w 852751"/>
              <a:gd name="connsiteY5" fmla="*/ 463467 h 845131"/>
              <a:gd name="connsiteX6" fmla="*/ 388577 w 852751"/>
              <a:gd name="connsiteY6" fmla="*/ 124452 h 845131"/>
              <a:gd name="connsiteX7" fmla="*/ 0 w 852751"/>
              <a:gd name="connsiteY7" fmla="*/ 124452 h 845131"/>
              <a:gd name="connsiteX8" fmla="*/ 0 w 852751"/>
              <a:gd name="connsiteY8" fmla="*/ 0 h 845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2751" h="845131">
                <a:moveTo>
                  <a:pt x="0" y="0"/>
                </a:moveTo>
                <a:lnTo>
                  <a:pt x="479039" y="0"/>
                </a:lnTo>
                <a:lnTo>
                  <a:pt x="852751" y="373712"/>
                </a:lnTo>
                <a:lnTo>
                  <a:pt x="852751" y="845131"/>
                </a:lnTo>
                <a:lnTo>
                  <a:pt x="727592" y="845131"/>
                </a:lnTo>
                <a:lnTo>
                  <a:pt x="727592" y="463467"/>
                </a:lnTo>
                <a:lnTo>
                  <a:pt x="388577" y="124452"/>
                </a:lnTo>
                <a:lnTo>
                  <a:pt x="0" y="124452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2AA0726C-1536-5C3E-FF2C-D1887E84EFC3}"/>
              </a:ext>
            </a:extLst>
          </p:cNvPr>
          <p:cNvSpPr/>
          <p:nvPr/>
        </p:nvSpPr>
        <p:spPr>
          <a:xfrm>
            <a:off x="3622910" y="848359"/>
            <a:ext cx="852753" cy="845131"/>
          </a:xfrm>
          <a:custGeom>
            <a:avLst/>
            <a:gdLst>
              <a:gd name="connsiteX0" fmla="*/ 373712 w 852753"/>
              <a:gd name="connsiteY0" fmla="*/ 0 h 845131"/>
              <a:gd name="connsiteX1" fmla="*/ 852753 w 852753"/>
              <a:gd name="connsiteY1" fmla="*/ 0 h 845131"/>
              <a:gd name="connsiteX2" fmla="*/ 852753 w 852753"/>
              <a:gd name="connsiteY2" fmla="*/ 269741 h 845131"/>
              <a:gd name="connsiteX3" fmla="*/ 569782 w 852753"/>
              <a:gd name="connsiteY3" fmla="*/ 269741 h 845131"/>
              <a:gd name="connsiteX4" fmla="*/ 271274 w 852753"/>
              <a:gd name="connsiteY4" fmla="*/ 568249 h 845131"/>
              <a:gd name="connsiteX5" fmla="*/ 271274 w 852753"/>
              <a:gd name="connsiteY5" fmla="*/ 845131 h 845131"/>
              <a:gd name="connsiteX6" fmla="*/ 0 w 852753"/>
              <a:gd name="connsiteY6" fmla="*/ 845131 h 845131"/>
              <a:gd name="connsiteX7" fmla="*/ 0 w 852753"/>
              <a:gd name="connsiteY7" fmla="*/ 373712 h 845131"/>
              <a:gd name="connsiteX8" fmla="*/ 373712 w 852753"/>
              <a:gd name="connsiteY8" fmla="*/ 0 h 845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2753" h="845131">
                <a:moveTo>
                  <a:pt x="373712" y="0"/>
                </a:moveTo>
                <a:lnTo>
                  <a:pt x="852753" y="0"/>
                </a:lnTo>
                <a:lnTo>
                  <a:pt x="852753" y="269741"/>
                </a:lnTo>
                <a:lnTo>
                  <a:pt x="569782" y="269741"/>
                </a:lnTo>
                <a:lnTo>
                  <a:pt x="271274" y="568249"/>
                </a:lnTo>
                <a:lnTo>
                  <a:pt x="271274" y="845131"/>
                </a:lnTo>
                <a:lnTo>
                  <a:pt x="0" y="845131"/>
                </a:lnTo>
                <a:lnTo>
                  <a:pt x="0" y="373712"/>
                </a:lnTo>
                <a:lnTo>
                  <a:pt x="373712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7FDFB3F3-4104-28ED-33DA-ABC24B919926}"/>
              </a:ext>
            </a:extLst>
          </p:cNvPr>
          <p:cNvSpPr/>
          <p:nvPr/>
        </p:nvSpPr>
        <p:spPr>
          <a:xfrm>
            <a:off x="5466263" y="848359"/>
            <a:ext cx="852751" cy="845131"/>
          </a:xfrm>
          <a:custGeom>
            <a:avLst/>
            <a:gdLst>
              <a:gd name="connsiteX0" fmla="*/ 0 w 852751"/>
              <a:gd name="connsiteY0" fmla="*/ 0 h 845131"/>
              <a:gd name="connsiteX1" fmla="*/ 479039 w 852751"/>
              <a:gd name="connsiteY1" fmla="*/ 0 h 845131"/>
              <a:gd name="connsiteX2" fmla="*/ 852751 w 852751"/>
              <a:gd name="connsiteY2" fmla="*/ 373712 h 845131"/>
              <a:gd name="connsiteX3" fmla="*/ 852751 w 852751"/>
              <a:gd name="connsiteY3" fmla="*/ 845131 h 845131"/>
              <a:gd name="connsiteX4" fmla="*/ 581477 w 852751"/>
              <a:gd name="connsiteY4" fmla="*/ 845131 h 845131"/>
              <a:gd name="connsiteX5" fmla="*/ 581477 w 852751"/>
              <a:gd name="connsiteY5" fmla="*/ 568249 h 845131"/>
              <a:gd name="connsiteX6" fmla="*/ 282969 w 852751"/>
              <a:gd name="connsiteY6" fmla="*/ 269741 h 845131"/>
              <a:gd name="connsiteX7" fmla="*/ 0 w 852751"/>
              <a:gd name="connsiteY7" fmla="*/ 269741 h 845131"/>
              <a:gd name="connsiteX8" fmla="*/ 0 w 852751"/>
              <a:gd name="connsiteY8" fmla="*/ 0 h 845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2751" h="845131">
                <a:moveTo>
                  <a:pt x="0" y="0"/>
                </a:moveTo>
                <a:lnTo>
                  <a:pt x="479039" y="0"/>
                </a:lnTo>
                <a:lnTo>
                  <a:pt x="852751" y="373712"/>
                </a:lnTo>
                <a:lnTo>
                  <a:pt x="852751" y="845131"/>
                </a:lnTo>
                <a:lnTo>
                  <a:pt x="581477" y="845131"/>
                </a:lnTo>
                <a:lnTo>
                  <a:pt x="581477" y="568249"/>
                </a:lnTo>
                <a:lnTo>
                  <a:pt x="282969" y="269741"/>
                </a:lnTo>
                <a:lnTo>
                  <a:pt x="0" y="269741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972E381A-674A-D898-2833-7822FAB51359}"/>
              </a:ext>
            </a:extLst>
          </p:cNvPr>
          <p:cNvSpPr/>
          <p:nvPr/>
        </p:nvSpPr>
        <p:spPr>
          <a:xfrm>
            <a:off x="6587090" y="848359"/>
            <a:ext cx="852753" cy="845131"/>
          </a:xfrm>
          <a:custGeom>
            <a:avLst/>
            <a:gdLst>
              <a:gd name="connsiteX0" fmla="*/ 373712 w 852753"/>
              <a:gd name="connsiteY0" fmla="*/ 0 h 845131"/>
              <a:gd name="connsiteX1" fmla="*/ 852753 w 852753"/>
              <a:gd name="connsiteY1" fmla="*/ 0 h 845131"/>
              <a:gd name="connsiteX2" fmla="*/ 852753 w 852753"/>
              <a:gd name="connsiteY2" fmla="*/ 469654 h 845131"/>
              <a:gd name="connsiteX3" fmla="*/ 715097 w 852753"/>
              <a:gd name="connsiteY3" fmla="*/ 469654 h 845131"/>
              <a:gd name="connsiteX4" fmla="*/ 472324 w 852753"/>
              <a:gd name="connsiteY4" fmla="*/ 712427 h 845131"/>
              <a:gd name="connsiteX5" fmla="*/ 472324 w 852753"/>
              <a:gd name="connsiteY5" fmla="*/ 845131 h 845131"/>
              <a:gd name="connsiteX6" fmla="*/ 0 w 852753"/>
              <a:gd name="connsiteY6" fmla="*/ 845131 h 845131"/>
              <a:gd name="connsiteX7" fmla="*/ 0 w 852753"/>
              <a:gd name="connsiteY7" fmla="*/ 373712 h 845131"/>
              <a:gd name="connsiteX8" fmla="*/ 373712 w 852753"/>
              <a:gd name="connsiteY8" fmla="*/ 0 h 845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2753" h="845131">
                <a:moveTo>
                  <a:pt x="373712" y="0"/>
                </a:moveTo>
                <a:lnTo>
                  <a:pt x="852753" y="0"/>
                </a:lnTo>
                <a:lnTo>
                  <a:pt x="852753" y="469654"/>
                </a:lnTo>
                <a:lnTo>
                  <a:pt x="715097" y="469654"/>
                </a:lnTo>
                <a:lnTo>
                  <a:pt x="472324" y="712427"/>
                </a:lnTo>
                <a:lnTo>
                  <a:pt x="472324" y="845131"/>
                </a:lnTo>
                <a:lnTo>
                  <a:pt x="0" y="845131"/>
                </a:lnTo>
                <a:lnTo>
                  <a:pt x="0" y="373712"/>
                </a:lnTo>
                <a:lnTo>
                  <a:pt x="373712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DAAA5D04-A5B7-0D4E-D18B-E3E2E59CCE19}"/>
              </a:ext>
            </a:extLst>
          </p:cNvPr>
          <p:cNvSpPr/>
          <p:nvPr/>
        </p:nvSpPr>
        <p:spPr>
          <a:xfrm>
            <a:off x="8430443" y="848359"/>
            <a:ext cx="852751" cy="845131"/>
          </a:xfrm>
          <a:custGeom>
            <a:avLst/>
            <a:gdLst>
              <a:gd name="connsiteX0" fmla="*/ 0 w 852751"/>
              <a:gd name="connsiteY0" fmla="*/ 0 h 845131"/>
              <a:gd name="connsiteX1" fmla="*/ 479039 w 852751"/>
              <a:gd name="connsiteY1" fmla="*/ 0 h 845131"/>
              <a:gd name="connsiteX2" fmla="*/ 852751 w 852751"/>
              <a:gd name="connsiteY2" fmla="*/ 373712 h 845131"/>
              <a:gd name="connsiteX3" fmla="*/ 852751 w 852751"/>
              <a:gd name="connsiteY3" fmla="*/ 845131 h 845131"/>
              <a:gd name="connsiteX4" fmla="*/ 380427 w 852751"/>
              <a:gd name="connsiteY4" fmla="*/ 845131 h 845131"/>
              <a:gd name="connsiteX5" fmla="*/ 380427 w 852751"/>
              <a:gd name="connsiteY5" fmla="*/ 712427 h 845131"/>
              <a:gd name="connsiteX6" fmla="*/ 137654 w 852751"/>
              <a:gd name="connsiteY6" fmla="*/ 469654 h 845131"/>
              <a:gd name="connsiteX7" fmla="*/ 0 w 852751"/>
              <a:gd name="connsiteY7" fmla="*/ 469654 h 845131"/>
              <a:gd name="connsiteX8" fmla="*/ 0 w 852751"/>
              <a:gd name="connsiteY8" fmla="*/ 0 h 845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2751" h="845131">
                <a:moveTo>
                  <a:pt x="0" y="0"/>
                </a:moveTo>
                <a:lnTo>
                  <a:pt x="479039" y="0"/>
                </a:lnTo>
                <a:lnTo>
                  <a:pt x="852751" y="373712"/>
                </a:lnTo>
                <a:lnTo>
                  <a:pt x="852751" y="845131"/>
                </a:lnTo>
                <a:lnTo>
                  <a:pt x="380427" y="845131"/>
                </a:lnTo>
                <a:lnTo>
                  <a:pt x="380427" y="712427"/>
                </a:lnTo>
                <a:lnTo>
                  <a:pt x="137654" y="469654"/>
                </a:lnTo>
                <a:lnTo>
                  <a:pt x="0" y="469654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7953A411-6F7B-CA58-B220-2E5F13C373E0}"/>
              </a:ext>
            </a:extLst>
          </p:cNvPr>
          <p:cNvSpPr/>
          <p:nvPr/>
        </p:nvSpPr>
        <p:spPr>
          <a:xfrm>
            <a:off x="658730" y="2684089"/>
            <a:ext cx="852753" cy="845132"/>
          </a:xfrm>
          <a:custGeom>
            <a:avLst/>
            <a:gdLst>
              <a:gd name="connsiteX0" fmla="*/ 0 w 852753"/>
              <a:gd name="connsiteY0" fmla="*/ 0 h 845132"/>
              <a:gd name="connsiteX1" fmla="*/ 125159 w 852753"/>
              <a:gd name="connsiteY1" fmla="*/ 0 h 845132"/>
              <a:gd name="connsiteX2" fmla="*/ 125159 w 852753"/>
              <a:gd name="connsiteY2" fmla="*/ 381664 h 845132"/>
              <a:gd name="connsiteX3" fmla="*/ 464174 w 852753"/>
              <a:gd name="connsiteY3" fmla="*/ 720679 h 845132"/>
              <a:gd name="connsiteX4" fmla="*/ 852753 w 852753"/>
              <a:gd name="connsiteY4" fmla="*/ 720679 h 845132"/>
              <a:gd name="connsiteX5" fmla="*/ 852753 w 852753"/>
              <a:gd name="connsiteY5" fmla="*/ 845132 h 845132"/>
              <a:gd name="connsiteX6" fmla="*/ 373712 w 852753"/>
              <a:gd name="connsiteY6" fmla="*/ 845132 h 845132"/>
              <a:gd name="connsiteX7" fmla="*/ 0 w 852753"/>
              <a:gd name="connsiteY7" fmla="*/ 471420 h 845132"/>
              <a:gd name="connsiteX8" fmla="*/ 0 w 852753"/>
              <a:gd name="connsiteY8" fmla="*/ 0 h 845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2753" h="845132">
                <a:moveTo>
                  <a:pt x="0" y="0"/>
                </a:moveTo>
                <a:lnTo>
                  <a:pt x="125159" y="0"/>
                </a:lnTo>
                <a:lnTo>
                  <a:pt x="125159" y="381664"/>
                </a:lnTo>
                <a:lnTo>
                  <a:pt x="464174" y="720679"/>
                </a:lnTo>
                <a:lnTo>
                  <a:pt x="852753" y="720679"/>
                </a:lnTo>
                <a:lnTo>
                  <a:pt x="852753" y="845132"/>
                </a:lnTo>
                <a:lnTo>
                  <a:pt x="373712" y="845132"/>
                </a:lnTo>
                <a:lnTo>
                  <a:pt x="0" y="47142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07DCC63E-A081-1F0F-C099-F390C3CC1B10}"/>
              </a:ext>
            </a:extLst>
          </p:cNvPr>
          <p:cNvSpPr/>
          <p:nvPr/>
        </p:nvSpPr>
        <p:spPr>
          <a:xfrm>
            <a:off x="2502083" y="2684089"/>
            <a:ext cx="852751" cy="845132"/>
          </a:xfrm>
          <a:custGeom>
            <a:avLst/>
            <a:gdLst>
              <a:gd name="connsiteX0" fmla="*/ 727592 w 852751"/>
              <a:gd name="connsiteY0" fmla="*/ 0 h 845132"/>
              <a:gd name="connsiteX1" fmla="*/ 852751 w 852751"/>
              <a:gd name="connsiteY1" fmla="*/ 0 h 845132"/>
              <a:gd name="connsiteX2" fmla="*/ 852751 w 852751"/>
              <a:gd name="connsiteY2" fmla="*/ 471420 h 845132"/>
              <a:gd name="connsiteX3" fmla="*/ 479039 w 852751"/>
              <a:gd name="connsiteY3" fmla="*/ 845132 h 845132"/>
              <a:gd name="connsiteX4" fmla="*/ 0 w 852751"/>
              <a:gd name="connsiteY4" fmla="*/ 845132 h 845132"/>
              <a:gd name="connsiteX5" fmla="*/ 0 w 852751"/>
              <a:gd name="connsiteY5" fmla="*/ 720679 h 845132"/>
              <a:gd name="connsiteX6" fmla="*/ 388577 w 852751"/>
              <a:gd name="connsiteY6" fmla="*/ 720679 h 845132"/>
              <a:gd name="connsiteX7" fmla="*/ 727592 w 852751"/>
              <a:gd name="connsiteY7" fmla="*/ 381664 h 845132"/>
              <a:gd name="connsiteX8" fmla="*/ 727592 w 852751"/>
              <a:gd name="connsiteY8" fmla="*/ 0 h 845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2751" h="845132">
                <a:moveTo>
                  <a:pt x="727592" y="0"/>
                </a:moveTo>
                <a:lnTo>
                  <a:pt x="852751" y="0"/>
                </a:lnTo>
                <a:lnTo>
                  <a:pt x="852751" y="471420"/>
                </a:lnTo>
                <a:lnTo>
                  <a:pt x="479039" y="845132"/>
                </a:lnTo>
                <a:lnTo>
                  <a:pt x="0" y="845132"/>
                </a:lnTo>
                <a:lnTo>
                  <a:pt x="0" y="720679"/>
                </a:lnTo>
                <a:lnTo>
                  <a:pt x="388577" y="720679"/>
                </a:lnTo>
                <a:lnTo>
                  <a:pt x="727592" y="381664"/>
                </a:lnTo>
                <a:lnTo>
                  <a:pt x="727592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851C42C8-DA9F-3B32-1985-571ADD17E21E}"/>
              </a:ext>
            </a:extLst>
          </p:cNvPr>
          <p:cNvSpPr/>
          <p:nvPr/>
        </p:nvSpPr>
        <p:spPr>
          <a:xfrm>
            <a:off x="3622910" y="2684089"/>
            <a:ext cx="852753" cy="845132"/>
          </a:xfrm>
          <a:custGeom>
            <a:avLst/>
            <a:gdLst>
              <a:gd name="connsiteX0" fmla="*/ 0 w 852753"/>
              <a:gd name="connsiteY0" fmla="*/ 0 h 845132"/>
              <a:gd name="connsiteX1" fmla="*/ 271274 w 852753"/>
              <a:gd name="connsiteY1" fmla="*/ 0 h 845132"/>
              <a:gd name="connsiteX2" fmla="*/ 271274 w 852753"/>
              <a:gd name="connsiteY2" fmla="*/ 276882 h 845132"/>
              <a:gd name="connsiteX3" fmla="*/ 569782 w 852753"/>
              <a:gd name="connsiteY3" fmla="*/ 575390 h 845132"/>
              <a:gd name="connsiteX4" fmla="*/ 852753 w 852753"/>
              <a:gd name="connsiteY4" fmla="*/ 575390 h 845132"/>
              <a:gd name="connsiteX5" fmla="*/ 852753 w 852753"/>
              <a:gd name="connsiteY5" fmla="*/ 845132 h 845132"/>
              <a:gd name="connsiteX6" fmla="*/ 373712 w 852753"/>
              <a:gd name="connsiteY6" fmla="*/ 845132 h 845132"/>
              <a:gd name="connsiteX7" fmla="*/ 0 w 852753"/>
              <a:gd name="connsiteY7" fmla="*/ 471420 h 845132"/>
              <a:gd name="connsiteX8" fmla="*/ 0 w 852753"/>
              <a:gd name="connsiteY8" fmla="*/ 0 h 845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2753" h="845132">
                <a:moveTo>
                  <a:pt x="0" y="0"/>
                </a:moveTo>
                <a:lnTo>
                  <a:pt x="271274" y="0"/>
                </a:lnTo>
                <a:lnTo>
                  <a:pt x="271274" y="276882"/>
                </a:lnTo>
                <a:lnTo>
                  <a:pt x="569782" y="575390"/>
                </a:lnTo>
                <a:lnTo>
                  <a:pt x="852753" y="575390"/>
                </a:lnTo>
                <a:lnTo>
                  <a:pt x="852753" y="845132"/>
                </a:lnTo>
                <a:lnTo>
                  <a:pt x="373712" y="845132"/>
                </a:lnTo>
                <a:lnTo>
                  <a:pt x="0" y="47142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B5FA8307-764C-C841-42F1-53D3625D42E8}"/>
              </a:ext>
            </a:extLst>
          </p:cNvPr>
          <p:cNvSpPr/>
          <p:nvPr/>
        </p:nvSpPr>
        <p:spPr>
          <a:xfrm>
            <a:off x="5466263" y="2684089"/>
            <a:ext cx="852751" cy="845132"/>
          </a:xfrm>
          <a:custGeom>
            <a:avLst/>
            <a:gdLst>
              <a:gd name="connsiteX0" fmla="*/ 581477 w 852751"/>
              <a:gd name="connsiteY0" fmla="*/ 0 h 845132"/>
              <a:gd name="connsiteX1" fmla="*/ 852751 w 852751"/>
              <a:gd name="connsiteY1" fmla="*/ 0 h 845132"/>
              <a:gd name="connsiteX2" fmla="*/ 852751 w 852751"/>
              <a:gd name="connsiteY2" fmla="*/ 471420 h 845132"/>
              <a:gd name="connsiteX3" fmla="*/ 479039 w 852751"/>
              <a:gd name="connsiteY3" fmla="*/ 845132 h 845132"/>
              <a:gd name="connsiteX4" fmla="*/ 0 w 852751"/>
              <a:gd name="connsiteY4" fmla="*/ 845132 h 845132"/>
              <a:gd name="connsiteX5" fmla="*/ 0 w 852751"/>
              <a:gd name="connsiteY5" fmla="*/ 575390 h 845132"/>
              <a:gd name="connsiteX6" fmla="*/ 282969 w 852751"/>
              <a:gd name="connsiteY6" fmla="*/ 575390 h 845132"/>
              <a:gd name="connsiteX7" fmla="*/ 581477 w 852751"/>
              <a:gd name="connsiteY7" fmla="*/ 276882 h 845132"/>
              <a:gd name="connsiteX8" fmla="*/ 581477 w 852751"/>
              <a:gd name="connsiteY8" fmla="*/ 0 h 845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2751" h="845132">
                <a:moveTo>
                  <a:pt x="581477" y="0"/>
                </a:moveTo>
                <a:lnTo>
                  <a:pt x="852751" y="0"/>
                </a:lnTo>
                <a:lnTo>
                  <a:pt x="852751" y="471420"/>
                </a:lnTo>
                <a:lnTo>
                  <a:pt x="479039" y="845132"/>
                </a:lnTo>
                <a:lnTo>
                  <a:pt x="0" y="845132"/>
                </a:lnTo>
                <a:lnTo>
                  <a:pt x="0" y="575390"/>
                </a:lnTo>
                <a:lnTo>
                  <a:pt x="282969" y="575390"/>
                </a:lnTo>
                <a:lnTo>
                  <a:pt x="581477" y="276882"/>
                </a:lnTo>
                <a:lnTo>
                  <a:pt x="581477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8617870B-3A77-B50F-15AC-2E2E2F3C9E20}"/>
              </a:ext>
            </a:extLst>
          </p:cNvPr>
          <p:cNvSpPr/>
          <p:nvPr/>
        </p:nvSpPr>
        <p:spPr>
          <a:xfrm>
            <a:off x="6587090" y="2684089"/>
            <a:ext cx="852753" cy="845132"/>
          </a:xfrm>
          <a:custGeom>
            <a:avLst/>
            <a:gdLst>
              <a:gd name="connsiteX0" fmla="*/ 0 w 852753"/>
              <a:gd name="connsiteY0" fmla="*/ 0 h 845132"/>
              <a:gd name="connsiteX1" fmla="*/ 472324 w 852753"/>
              <a:gd name="connsiteY1" fmla="*/ 0 h 845132"/>
              <a:gd name="connsiteX2" fmla="*/ 472324 w 852753"/>
              <a:gd name="connsiteY2" fmla="*/ 132704 h 845132"/>
              <a:gd name="connsiteX3" fmla="*/ 715097 w 852753"/>
              <a:gd name="connsiteY3" fmla="*/ 375477 h 845132"/>
              <a:gd name="connsiteX4" fmla="*/ 852753 w 852753"/>
              <a:gd name="connsiteY4" fmla="*/ 375477 h 845132"/>
              <a:gd name="connsiteX5" fmla="*/ 852753 w 852753"/>
              <a:gd name="connsiteY5" fmla="*/ 845132 h 845132"/>
              <a:gd name="connsiteX6" fmla="*/ 373712 w 852753"/>
              <a:gd name="connsiteY6" fmla="*/ 845132 h 845132"/>
              <a:gd name="connsiteX7" fmla="*/ 0 w 852753"/>
              <a:gd name="connsiteY7" fmla="*/ 471420 h 845132"/>
              <a:gd name="connsiteX8" fmla="*/ 0 w 852753"/>
              <a:gd name="connsiteY8" fmla="*/ 0 h 845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2753" h="845132">
                <a:moveTo>
                  <a:pt x="0" y="0"/>
                </a:moveTo>
                <a:lnTo>
                  <a:pt x="472324" y="0"/>
                </a:lnTo>
                <a:lnTo>
                  <a:pt x="472324" y="132704"/>
                </a:lnTo>
                <a:lnTo>
                  <a:pt x="715097" y="375477"/>
                </a:lnTo>
                <a:lnTo>
                  <a:pt x="852753" y="375477"/>
                </a:lnTo>
                <a:lnTo>
                  <a:pt x="852753" y="845132"/>
                </a:lnTo>
                <a:lnTo>
                  <a:pt x="373712" y="845132"/>
                </a:lnTo>
                <a:lnTo>
                  <a:pt x="0" y="47142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78CA5FD5-5E79-E046-A1FF-54194BBA7864}"/>
              </a:ext>
            </a:extLst>
          </p:cNvPr>
          <p:cNvSpPr/>
          <p:nvPr/>
        </p:nvSpPr>
        <p:spPr>
          <a:xfrm>
            <a:off x="8430443" y="2684089"/>
            <a:ext cx="852751" cy="845132"/>
          </a:xfrm>
          <a:custGeom>
            <a:avLst/>
            <a:gdLst>
              <a:gd name="connsiteX0" fmla="*/ 380427 w 852751"/>
              <a:gd name="connsiteY0" fmla="*/ 0 h 845132"/>
              <a:gd name="connsiteX1" fmla="*/ 852751 w 852751"/>
              <a:gd name="connsiteY1" fmla="*/ 0 h 845132"/>
              <a:gd name="connsiteX2" fmla="*/ 852751 w 852751"/>
              <a:gd name="connsiteY2" fmla="*/ 471420 h 845132"/>
              <a:gd name="connsiteX3" fmla="*/ 479039 w 852751"/>
              <a:gd name="connsiteY3" fmla="*/ 845132 h 845132"/>
              <a:gd name="connsiteX4" fmla="*/ 0 w 852751"/>
              <a:gd name="connsiteY4" fmla="*/ 845132 h 845132"/>
              <a:gd name="connsiteX5" fmla="*/ 0 w 852751"/>
              <a:gd name="connsiteY5" fmla="*/ 375477 h 845132"/>
              <a:gd name="connsiteX6" fmla="*/ 137654 w 852751"/>
              <a:gd name="connsiteY6" fmla="*/ 375477 h 845132"/>
              <a:gd name="connsiteX7" fmla="*/ 380427 w 852751"/>
              <a:gd name="connsiteY7" fmla="*/ 132704 h 845132"/>
              <a:gd name="connsiteX8" fmla="*/ 380427 w 852751"/>
              <a:gd name="connsiteY8" fmla="*/ 0 h 845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2751" h="845132">
                <a:moveTo>
                  <a:pt x="380427" y="0"/>
                </a:moveTo>
                <a:lnTo>
                  <a:pt x="852751" y="0"/>
                </a:lnTo>
                <a:lnTo>
                  <a:pt x="852751" y="471420"/>
                </a:lnTo>
                <a:lnTo>
                  <a:pt x="479039" y="845132"/>
                </a:lnTo>
                <a:lnTo>
                  <a:pt x="0" y="845132"/>
                </a:lnTo>
                <a:lnTo>
                  <a:pt x="0" y="375477"/>
                </a:lnTo>
                <a:lnTo>
                  <a:pt x="137654" y="375477"/>
                </a:lnTo>
                <a:lnTo>
                  <a:pt x="380427" y="132704"/>
                </a:lnTo>
                <a:lnTo>
                  <a:pt x="380427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8" name="フリーフォーム: 図形 27">
            <a:extLst>
              <a:ext uri="{FF2B5EF4-FFF2-40B4-BE49-F238E27FC236}">
                <a16:creationId xmlns:a16="http://schemas.microsoft.com/office/drawing/2014/main" id="{B99251EA-3E0B-B7ED-3231-264E1E23D4E6}"/>
              </a:ext>
            </a:extLst>
          </p:cNvPr>
          <p:cNvSpPr/>
          <p:nvPr/>
        </p:nvSpPr>
        <p:spPr>
          <a:xfrm>
            <a:off x="654855" y="3761038"/>
            <a:ext cx="856628" cy="856627"/>
          </a:xfrm>
          <a:custGeom>
            <a:avLst/>
            <a:gdLst>
              <a:gd name="connsiteX0" fmla="*/ 834355 w 856628"/>
              <a:gd name="connsiteY0" fmla="*/ 0 h 856627"/>
              <a:gd name="connsiteX1" fmla="*/ 856628 w 856628"/>
              <a:gd name="connsiteY1" fmla="*/ 0 h 856627"/>
              <a:gd name="connsiteX2" fmla="*/ 856628 w 856628"/>
              <a:gd name="connsiteY2" fmla="*/ 107874 h 856627"/>
              <a:gd name="connsiteX3" fmla="*/ 785379 w 856628"/>
              <a:gd name="connsiteY3" fmla="*/ 111472 h 856627"/>
              <a:gd name="connsiteX4" fmla="*/ 111472 w 856628"/>
              <a:gd name="connsiteY4" fmla="*/ 785379 h 856627"/>
              <a:gd name="connsiteX5" fmla="*/ 107874 w 856628"/>
              <a:gd name="connsiteY5" fmla="*/ 856627 h 856627"/>
              <a:gd name="connsiteX6" fmla="*/ 0 w 856628"/>
              <a:gd name="connsiteY6" fmla="*/ 856627 h 856627"/>
              <a:gd name="connsiteX7" fmla="*/ 0 w 856628"/>
              <a:gd name="connsiteY7" fmla="*/ 834355 h 856627"/>
              <a:gd name="connsiteX8" fmla="*/ 834355 w 856628"/>
              <a:gd name="connsiteY8" fmla="*/ 0 h 856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6628" h="856627">
                <a:moveTo>
                  <a:pt x="834355" y="0"/>
                </a:moveTo>
                <a:lnTo>
                  <a:pt x="856628" y="0"/>
                </a:lnTo>
                <a:lnTo>
                  <a:pt x="856628" y="107874"/>
                </a:lnTo>
                <a:lnTo>
                  <a:pt x="785379" y="111472"/>
                </a:lnTo>
                <a:cubicBezTo>
                  <a:pt x="430047" y="147558"/>
                  <a:pt x="147558" y="430047"/>
                  <a:pt x="111472" y="785379"/>
                </a:cubicBezTo>
                <a:lnTo>
                  <a:pt x="107874" y="856627"/>
                </a:lnTo>
                <a:lnTo>
                  <a:pt x="0" y="856627"/>
                </a:lnTo>
                <a:lnTo>
                  <a:pt x="0" y="834355"/>
                </a:lnTo>
                <a:cubicBezTo>
                  <a:pt x="0" y="373553"/>
                  <a:pt x="373553" y="0"/>
                  <a:pt x="834355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0" name="フリーフォーム: 図形 29">
            <a:extLst>
              <a:ext uri="{FF2B5EF4-FFF2-40B4-BE49-F238E27FC236}">
                <a16:creationId xmlns:a16="http://schemas.microsoft.com/office/drawing/2014/main" id="{375DB63E-E550-3D44-B8C6-A161D40A6A4A}"/>
              </a:ext>
            </a:extLst>
          </p:cNvPr>
          <p:cNvSpPr/>
          <p:nvPr/>
        </p:nvSpPr>
        <p:spPr>
          <a:xfrm>
            <a:off x="2502083" y="3761038"/>
            <a:ext cx="856626" cy="856627"/>
          </a:xfrm>
          <a:custGeom>
            <a:avLst/>
            <a:gdLst>
              <a:gd name="connsiteX0" fmla="*/ 0 w 856626"/>
              <a:gd name="connsiteY0" fmla="*/ 0 h 856627"/>
              <a:gd name="connsiteX1" fmla="*/ 22271 w 856626"/>
              <a:gd name="connsiteY1" fmla="*/ 0 h 856627"/>
              <a:gd name="connsiteX2" fmla="*/ 856626 w 856626"/>
              <a:gd name="connsiteY2" fmla="*/ 834355 h 856627"/>
              <a:gd name="connsiteX3" fmla="*/ 856626 w 856626"/>
              <a:gd name="connsiteY3" fmla="*/ 856627 h 856627"/>
              <a:gd name="connsiteX4" fmla="*/ 748752 w 856626"/>
              <a:gd name="connsiteY4" fmla="*/ 856627 h 856627"/>
              <a:gd name="connsiteX5" fmla="*/ 745154 w 856626"/>
              <a:gd name="connsiteY5" fmla="*/ 785379 h 856627"/>
              <a:gd name="connsiteX6" fmla="*/ 71247 w 856626"/>
              <a:gd name="connsiteY6" fmla="*/ 111472 h 856627"/>
              <a:gd name="connsiteX7" fmla="*/ 0 w 856626"/>
              <a:gd name="connsiteY7" fmla="*/ 107874 h 856627"/>
              <a:gd name="connsiteX8" fmla="*/ 0 w 856626"/>
              <a:gd name="connsiteY8" fmla="*/ 0 h 856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6626" h="856627">
                <a:moveTo>
                  <a:pt x="0" y="0"/>
                </a:moveTo>
                <a:lnTo>
                  <a:pt x="22271" y="0"/>
                </a:lnTo>
                <a:cubicBezTo>
                  <a:pt x="483073" y="0"/>
                  <a:pt x="856626" y="373553"/>
                  <a:pt x="856626" y="834355"/>
                </a:cubicBezTo>
                <a:lnTo>
                  <a:pt x="856626" y="856627"/>
                </a:lnTo>
                <a:lnTo>
                  <a:pt x="748752" y="856627"/>
                </a:lnTo>
                <a:lnTo>
                  <a:pt x="745154" y="785379"/>
                </a:lnTo>
                <a:cubicBezTo>
                  <a:pt x="709068" y="430047"/>
                  <a:pt x="426579" y="147558"/>
                  <a:pt x="71247" y="111472"/>
                </a:cubicBezTo>
                <a:lnTo>
                  <a:pt x="0" y="107874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2" name="フリーフォーム: 図形 31">
            <a:extLst>
              <a:ext uri="{FF2B5EF4-FFF2-40B4-BE49-F238E27FC236}">
                <a16:creationId xmlns:a16="http://schemas.microsoft.com/office/drawing/2014/main" id="{DC0C3F9C-72D0-B67E-AA51-AB6430D13425}"/>
              </a:ext>
            </a:extLst>
          </p:cNvPr>
          <p:cNvSpPr/>
          <p:nvPr/>
        </p:nvSpPr>
        <p:spPr>
          <a:xfrm>
            <a:off x="3619035" y="3761038"/>
            <a:ext cx="856628" cy="856627"/>
          </a:xfrm>
          <a:custGeom>
            <a:avLst/>
            <a:gdLst>
              <a:gd name="connsiteX0" fmla="*/ 582302 w 856628"/>
              <a:gd name="connsiteY0" fmla="*/ 0 h 856627"/>
              <a:gd name="connsiteX1" fmla="*/ 856628 w 856628"/>
              <a:gd name="connsiteY1" fmla="*/ 0 h 856627"/>
              <a:gd name="connsiteX2" fmla="*/ 856628 w 856628"/>
              <a:gd name="connsiteY2" fmla="*/ 209257 h 856627"/>
              <a:gd name="connsiteX3" fmla="*/ 677523 w 856628"/>
              <a:gd name="connsiteY3" fmla="*/ 209257 h 856627"/>
              <a:gd name="connsiteX4" fmla="*/ 209257 w 856628"/>
              <a:gd name="connsiteY4" fmla="*/ 677523 h 856627"/>
              <a:gd name="connsiteX5" fmla="*/ 209257 w 856628"/>
              <a:gd name="connsiteY5" fmla="*/ 856627 h 856627"/>
              <a:gd name="connsiteX6" fmla="*/ 0 w 856628"/>
              <a:gd name="connsiteY6" fmla="*/ 856627 h 856627"/>
              <a:gd name="connsiteX7" fmla="*/ 0 w 856628"/>
              <a:gd name="connsiteY7" fmla="*/ 582302 h 856627"/>
              <a:gd name="connsiteX8" fmla="*/ 582302 w 856628"/>
              <a:gd name="connsiteY8" fmla="*/ 0 h 856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6628" h="856627">
                <a:moveTo>
                  <a:pt x="582302" y="0"/>
                </a:moveTo>
                <a:lnTo>
                  <a:pt x="856628" y="0"/>
                </a:lnTo>
                <a:lnTo>
                  <a:pt x="856628" y="209257"/>
                </a:lnTo>
                <a:lnTo>
                  <a:pt x="677523" y="209257"/>
                </a:lnTo>
                <a:cubicBezTo>
                  <a:pt x="418907" y="209257"/>
                  <a:pt x="209257" y="418907"/>
                  <a:pt x="209257" y="677523"/>
                </a:cubicBezTo>
                <a:lnTo>
                  <a:pt x="209257" y="856627"/>
                </a:lnTo>
                <a:lnTo>
                  <a:pt x="0" y="856627"/>
                </a:lnTo>
                <a:lnTo>
                  <a:pt x="0" y="582302"/>
                </a:lnTo>
                <a:cubicBezTo>
                  <a:pt x="0" y="260705"/>
                  <a:pt x="260705" y="0"/>
                  <a:pt x="582302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4" name="フリーフォーム: 図形 33">
            <a:extLst>
              <a:ext uri="{FF2B5EF4-FFF2-40B4-BE49-F238E27FC236}">
                <a16:creationId xmlns:a16="http://schemas.microsoft.com/office/drawing/2014/main" id="{52115F9E-2A50-7D08-4942-F29FB639DAD4}"/>
              </a:ext>
            </a:extLst>
          </p:cNvPr>
          <p:cNvSpPr/>
          <p:nvPr/>
        </p:nvSpPr>
        <p:spPr>
          <a:xfrm>
            <a:off x="5466263" y="3761038"/>
            <a:ext cx="856626" cy="856627"/>
          </a:xfrm>
          <a:custGeom>
            <a:avLst/>
            <a:gdLst>
              <a:gd name="connsiteX0" fmla="*/ 0 w 856626"/>
              <a:gd name="connsiteY0" fmla="*/ 0 h 856627"/>
              <a:gd name="connsiteX1" fmla="*/ 274324 w 856626"/>
              <a:gd name="connsiteY1" fmla="*/ 0 h 856627"/>
              <a:gd name="connsiteX2" fmla="*/ 856626 w 856626"/>
              <a:gd name="connsiteY2" fmla="*/ 582302 h 856627"/>
              <a:gd name="connsiteX3" fmla="*/ 856626 w 856626"/>
              <a:gd name="connsiteY3" fmla="*/ 856627 h 856627"/>
              <a:gd name="connsiteX4" fmla="*/ 647369 w 856626"/>
              <a:gd name="connsiteY4" fmla="*/ 856627 h 856627"/>
              <a:gd name="connsiteX5" fmla="*/ 647369 w 856626"/>
              <a:gd name="connsiteY5" fmla="*/ 677523 h 856627"/>
              <a:gd name="connsiteX6" fmla="*/ 179103 w 856626"/>
              <a:gd name="connsiteY6" fmla="*/ 209257 h 856627"/>
              <a:gd name="connsiteX7" fmla="*/ 0 w 856626"/>
              <a:gd name="connsiteY7" fmla="*/ 209257 h 856627"/>
              <a:gd name="connsiteX8" fmla="*/ 0 w 856626"/>
              <a:gd name="connsiteY8" fmla="*/ 0 h 856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6626" h="856627">
                <a:moveTo>
                  <a:pt x="0" y="0"/>
                </a:moveTo>
                <a:lnTo>
                  <a:pt x="274324" y="0"/>
                </a:lnTo>
                <a:cubicBezTo>
                  <a:pt x="595921" y="0"/>
                  <a:pt x="856626" y="260705"/>
                  <a:pt x="856626" y="582302"/>
                </a:cubicBezTo>
                <a:lnTo>
                  <a:pt x="856626" y="856627"/>
                </a:lnTo>
                <a:lnTo>
                  <a:pt x="647369" y="856627"/>
                </a:lnTo>
                <a:lnTo>
                  <a:pt x="647369" y="677523"/>
                </a:lnTo>
                <a:cubicBezTo>
                  <a:pt x="647369" y="418907"/>
                  <a:pt x="437719" y="209257"/>
                  <a:pt x="179103" y="209257"/>
                </a:cubicBezTo>
                <a:lnTo>
                  <a:pt x="0" y="209257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6" name="フリーフォーム: 図形 35">
            <a:extLst>
              <a:ext uri="{FF2B5EF4-FFF2-40B4-BE49-F238E27FC236}">
                <a16:creationId xmlns:a16="http://schemas.microsoft.com/office/drawing/2014/main" id="{66C220ED-783C-92F0-61C4-4BE36B39F097}"/>
              </a:ext>
            </a:extLst>
          </p:cNvPr>
          <p:cNvSpPr/>
          <p:nvPr/>
        </p:nvSpPr>
        <p:spPr>
          <a:xfrm>
            <a:off x="6583215" y="3761038"/>
            <a:ext cx="856628" cy="856627"/>
          </a:xfrm>
          <a:custGeom>
            <a:avLst/>
            <a:gdLst>
              <a:gd name="connsiteX0" fmla="*/ 703056 w 856628"/>
              <a:gd name="connsiteY0" fmla="*/ 0 h 856627"/>
              <a:gd name="connsiteX1" fmla="*/ 856628 w 856628"/>
              <a:gd name="connsiteY1" fmla="*/ 0 h 856627"/>
              <a:gd name="connsiteX2" fmla="*/ 856628 w 856628"/>
              <a:gd name="connsiteY2" fmla="*/ 464080 h 856627"/>
              <a:gd name="connsiteX3" fmla="*/ 735193 w 856628"/>
              <a:gd name="connsiteY3" fmla="*/ 464080 h 856627"/>
              <a:gd name="connsiteX4" fmla="*/ 464080 w 856628"/>
              <a:gd name="connsiteY4" fmla="*/ 735193 h 856627"/>
              <a:gd name="connsiteX5" fmla="*/ 464080 w 856628"/>
              <a:gd name="connsiteY5" fmla="*/ 856627 h 856627"/>
              <a:gd name="connsiteX6" fmla="*/ 0 w 856628"/>
              <a:gd name="connsiteY6" fmla="*/ 856627 h 856627"/>
              <a:gd name="connsiteX7" fmla="*/ 0 w 856628"/>
              <a:gd name="connsiteY7" fmla="*/ 703056 h 856627"/>
              <a:gd name="connsiteX8" fmla="*/ 703056 w 856628"/>
              <a:gd name="connsiteY8" fmla="*/ 0 h 856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6628" h="856627">
                <a:moveTo>
                  <a:pt x="703056" y="0"/>
                </a:moveTo>
                <a:lnTo>
                  <a:pt x="856628" y="0"/>
                </a:lnTo>
                <a:lnTo>
                  <a:pt x="856628" y="464080"/>
                </a:lnTo>
                <a:lnTo>
                  <a:pt x="735193" y="464080"/>
                </a:lnTo>
                <a:cubicBezTo>
                  <a:pt x="585461" y="464080"/>
                  <a:pt x="464080" y="585461"/>
                  <a:pt x="464080" y="735193"/>
                </a:cubicBezTo>
                <a:lnTo>
                  <a:pt x="464080" y="856627"/>
                </a:lnTo>
                <a:lnTo>
                  <a:pt x="0" y="856627"/>
                </a:lnTo>
                <a:lnTo>
                  <a:pt x="0" y="703056"/>
                </a:lnTo>
                <a:cubicBezTo>
                  <a:pt x="0" y="314769"/>
                  <a:pt x="314769" y="0"/>
                  <a:pt x="70305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D3A7882C-0727-46BC-F0FB-D3CA593BBBB0}"/>
              </a:ext>
            </a:extLst>
          </p:cNvPr>
          <p:cNvSpPr/>
          <p:nvPr/>
        </p:nvSpPr>
        <p:spPr>
          <a:xfrm>
            <a:off x="8430443" y="3761038"/>
            <a:ext cx="856626" cy="856627"/>
          </a:xfrm>
          <a:custGeom>
            <a:avLst/>
            <a:gdLst>
              <a:gd name="connsiteX0" fmla="*/ 0 w 856626"/>
              <a:gd name="connsiteY0" fmla="*/ 0 h 856627"/>
              <a:gd name="connsiteX1" fmla="*/ 153570 w 856626"/>
              <a:gd name="connsiteY1" fmla="*/ 0 h 856627"/>
              <a:gd name="connsiteX2" fmla="*/ 856626 w 856626"/>
              <a:gd name="connsiteY2" fmla="*/ 703056 h 856627"/>
              <a:gd name="connsiteX3" fmla="*/ 856626 w 856626"/>
              <a:gd name="connsiteY3" fmla="*/ 856627 h 856627"/>
              <a:gd name="connsiteX4" fmla="*/ 392546 w 856626"/>
              <a:gd name="connsiteY4" fmla="*/ 856627 h 856627"/>
              <a:gd name="connsiteX5" fmla="*/ 392546 w 856626"/>
              <a:gd name="connsiteY5" fmla="*/ 735193 h 856627"/>
              <a:gd name="connsiteX6" fmla="*/ 121433 w 856626"/>
              <a:gd name="connsiteY6" fmla="*/ 464080 h 856627"/>
              <a:gd name="connsiteX7" fmla="*/ 0 w 856626"/>
              <a:gd name="connsiteY7" fmla="*/ 464080 h 856627"/>
              <a:gd name="connsiteX8" fmla="*/ 0 w 856626"/>
              <a:gd name="connsiteY8" fmla="*/ 0 h 856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6626" h="856627">
                <a:moveTo>
                  <a:pt x="0" y="0"/>
                </a:moveTo>
                <a:lnTo>
                  <a:pt x="153570" y="0"/>
                </a:lnTo>
                <a:cubicBezTo>
                  <a:pt x="541857" y="0"/>
                  <a:pt x="856626" y="314769"/>
                  <a:pt x="856626" y="703056"/>
                </a:cubicBezTo>
                <a:lnTo>
                  <a:pt x="856626" y="856627"/>
                </a:lnTo>
                <a:lnTo>
                  <a:pt x="392546" y="856627"/>
                </a:lnTo>
                <a:lnTo>
                  <a:pt x="392546" y="735193"/>
                </a:lnTo>
                <a:cubicBezTo>
                  <a:pt x="392546" y="585461"/>
                  <a:pt x="271165" y="464080"/>
                  <a:pt x="121433" y="464080"/>
                </a:cubicBezTo>
                <a:lnTo>
                  <a:pt x="0" y="46408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0" name="フリーフォーム: 図形 39">
            <a:extLst>
              <a:ext uri="{FF2B5EF4-FFF2-40B4-BE49-F238E27FC236}">
                <a16:creationId xmlns:a16="http://schemas.microsoft.com/office/drawing/2014/main" id="{49A283E2-897D-8D2D-8CA4-93D6C4040DC2}"/>
              </a:ext>
            </a:extLst>
          </p:cNvPr>
          <p:cNvSpPr/>
          <p:nvPr/>
        </p:nvSpPr>
        <p:spPr>
          <a:xfrm>
            <a:off x="654855" y="5608265"/>
            <a:ext cx="856628" cy="856627"/>
          </a:xfrm>
          <a:custGeom>
            <a:avLst/>
            <a:gdLst>
              <a:gd name="connsiteX0" fmla="*/ 0 w 856628"/>
              <a:gd name="connsiteY0" fmla="*/ 0 h 856627"/>
              <a:gd name="connsiteX1" fmla="*/ 107874 w 856628"/>
              <a:gd name="connsiteY1" fmla="*/ 0 h 856627"/>
              <a:gd name="connsiteX2" fmla="*/ 111472 w 856628"/>
              <a:gd name="connsiteY2" fmla="*/ 71248 h 856627"/>
              <a:gd name="connsiteX3" fmla="*/ 785379 w 856628"/>
              <a:gd name="connsiteY3" fmla="*/ 745155 h 856627"/>
              <a:gd name="connsiteX4" fmla="*/ 856628 w 856628"/>
              <a:gd name="connsiteY4" fmla="*/ 748753 h 856627"/>
              <a:gd name="connsiteX5" fmla="*/ 856628 w 856628"/>
              <a:gd name="connsiteY5" fmla="*/ 856627 h 856627"/>
              <a:gd name="connsiteX6" fmla="*/ 834355 w 856628"/>
              <a:gd name="connsiteY6" fmla="*/ 856627 h 856627"/>
              <a:gd name="connsiteX7" fmla="*/ 0 w 856628"/>
              <a:gd name="connsiteY7" fmla="*/ 22272 h 856627"/>
              <a:gd name="connsiteX8" fmla="*/ 0 w 856628"/>
              <a:gd name="connsiteY8" fmla="*/ 0 h 856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6628" h="856627">
                <a:moveTo>
                  <a:pt x="0" y="0"/>
                </a:moveTo>
                <a:lnTo>
                  <a:pt x="107874" y="0"/>
                </a:lnTo>
                <a:lnTo>
                  <a:pt x="111472" y="71248"/>
                </a:lnTo>
                <a:cubicBezTo>
                  <a:pt x="147558" y="426580"/>
                  <a:pt x="430047" y="709069"/>
                  <a:pt x="785379" y="745155"/>
                </a:cubicBezTo>
                <a:lnTo>
                  <a:pt x="856628" y="748753"/>
                </a:lnTo>
                <a:lnTo>
                  <a:pt x="856628" y="856627"/>
                </a:lnTo>
                <a:lnTo>
                  <a:pt x="834355" y="856627"/>
                </a:lnTo>
                <a:cubicBezTo>
                  <a:pt x="373553" y="856627"/>
                  <a:pt x="0" y="483074"/>
                  <a:pt x="0" y="2227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2" name="フリーフォーム: 図形 41">
            <a:extLst>
              <a:ext uri="{FF2B5EF4-FFF2-40B4-BE49-F238E27FC236}">
                <a16:creationId xmlns:a16="http://schemas.microsoft.com/office/drawing/2014/main" id="{D1F35209-18CC-9D07-2D69-D6DB780812B2}"/>
              </a:ext>
            </a:extLst>
          </p:cNvPr>
          <p:cNvSpPr/>
          <p:nvPr/>
        </p:nvSpPr>
        <p:spPr>
          <a:xfrm>
            <a:off x="2502083" y="5608265"/>
            <a:ext cx="856626" cy="856627"/>
          </a:xfrm>
          <a:custGeom>
            <a:avLst/>
            <a:gdLst>
              <a:gd name="connsiteX0" fmla="*/ 748752 w 856626"/>
              <a:gd name="connsiteY0" fmla="*/ 0 h 856627"/>
              <a:gd name="connsiteX1" fmla="*/ 856626 w 856626"/>
              <a:gd name="connsiteY1" fmla="*/ 0 h 856627"/>
              <a:gd name="connsiteX2" fmla="*/ 856626 w 856626"/>
              <a:gd name="connsiteY2" fmla="*/ 22272 h 856627"/>
              <a:gd name="connsiteX3" fmla="*/ 22271 w 856626"/>
              <a:gd name="connsiteY3" fmla="*/ 856627 h 856627"/>
              <a:gd name="connsiteX4" fmla="*/ 0 w 856626"/>
              <a:gd name="connsiteY4" fmla="*/ 856627 h 856627"/>
              <a:gd name="connsiteX5" fmla="*/ 0 w 856626"/>
              <a:gd name="connsiteY5" fmla="*/ 748753 h 856627"/>
              <a:gd name="connsiteX6" fmla="*/ 71247 w 856626"/>
              <a:gd name="connsiteY6" fmla="*/ 745155 h 856627"/>
              <a:gd name="connsiteX7" fmla="*/ 745154 w 856626"/>
              <a:gd name="connsiteY7" fmla="*/ 71248 h 856627"/>
              <a:gd name="connsiteX8" fmla="*/ 748752 w 856626"/>
              <a:gd name="connsiteY8" fmla="*/ 0 h 856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6626" h="856627">
                <a:moveTo>
                  <a:pt x="748752" y="0"/>
                </a:moveTo>
                <a:lnTo>
                  <a:pt x="856626" y="0"/>
                </a:lnTo>
                <a:lnTo>
                  <a:pt x="856626" y="22272"/>
                </a:lnTo>
                <a:cubicBezTo>
                  <a:pt x="856626" y="483074"/>
                  <a:pt x="483073" y="856627"/>
                  <a:pt x="22271" y="856627"/>
                </a:cubicBezTo>
                <a:lnTo>
                  <a:pt x="0" y="856627"/>
                </a:lnTo>
                <a:lnTo>
                  <a:pt x="0" y="748753"/>
                </a:lnTo>
                <a:lnTo>
                  <a:pt x="71247" y="745155"/>
                </a:lnTo>
                <a:cubicBezTo>
                  <a:pt x="426579" y="709069"/>
                  <a:pt x="709068" y="426580"/>
                  <a:pt x="745154" y="71248"/>
                </a:cubicBezTo>
                <a:lnTo>
                  <a:pt x="748752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4" name="フリーフォーム: 図形 43">
            <a:extLst>
              <a:ext uri="{FF2B5EF4-FFF2-40B4-BE49-F238E27FC236}">
                <a16:creationId xmlns:a16="http://schemas.microsoft.com/office/drawing/2014/main" id="{0FBAF68D-213A-EEBF-045F-75BDB9980583}"/>
              </a:ext>
            </a:extLst>
          </p:cNvPr>
          <p:cNvSpPr/>
          <p:nvPr/>
        </p:nvSpPr>
        <p:spPr>
          <a:xfrm>
            <a:off x="3619035" y="5608265"/>
            <a:ext cx="856628" cy="856627"/>
          </a:xfrm>
          <a:custGeom>
            <a:avLst/>
            <a:gdLst>
              <a:gd name="connsiteX0" fmla="*/ 0 w 856628"/>
              <a:gd name="connsiteY0" fmla="*/ 0 h 856627"/>
              <a:gd name="connsiteX1" fmla="*/ 209257 w 856628"/>
              <a:gd name="connsiteY1" fmla="*/ 0 h 856627"/>
              <a:gd name="connsiteX2" fmla="*/ 209257 w 856628"/>
              <a:gd name="connsiteY2" fmla="*/ 179104 h 856627"/>
              <a:gd name="connsiteX3" fmla="*/ 677523 w 856628"/>
              <a:gd name="connsiteY3" fmla="*/ 647370 h 856627"/>
              <a:gd name="connsiteX4" fmla="*/ 856628 w 856628"/>
              <a:gd name="connsiteY4" fmla="*/ 647370 h 856627"/>
              <a:gd name="connsiteX5" fmla="*/ 856628 w 856628"/>
              <a:gd name="connsiteY5" fmla="*/ 856627 h 856627"/>
              <a:gd name="connsiteX6" fmla="*/ 582302 w 856628"/>
              <a:gd name="connsiteY6" fmla="*/ 856627 h 856627"/>
              <a:gd name="connsiteX7" fmla="*/ 0 w 856628"/>
              <a:gd name="connsiteY7" fmla="*/ 274325 h 856627"/>
              <a:gd name="connsiteX8" fmla="*/ 0 w 856628"/>
              <a:gd name="connsiteY8" fmla="*/ 0 h 856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6628" h="856627">
                <a:moveTo>
                  <a:pt x="0" y="0"/>
                </a:moveTo>
                <a:lnTo>
                  <a:pt x="209257" y="0"/>
                </a:lnTo>
                <a:lnTo>
                  <a:pt x="209257" y="179104"/>
                </a:lnTo>
                <a:cubicBezTo>
                  <a:pt x="209257" y="437720"/>
                  <a:pt x="418907" y="647370"/>
                  <a:pt x="677523" y="647370"/>
                </a:cubicBezTo>
                <a:lnTo>
                  <a:pt x="856628" y="647370"/>
                </a:lnTo>
                <a:lnTo>
                  <a:pt x="856628" y="856627"/>
                </a:lnTo>
                <a:lnTo>
                  <a:pt x="582302" y="856627"/>
                </a:lnTo>
                <a:cubicBezTo>
                  <a:pt x="260705" y="856627"/>
                  <a:pt x="0" y="595922"/>
                  <a:pt x="0" y="27432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6" name="フリーフォーム: 図形 45">
            <a:extLst>
              <a:ext uri="{FF2B5EF4-FFF2-40B4-BE49-F238E27FC236}">
                <a16:creationId xmlns:a16="http://schemas.microsoft.com/office/drawing/2014/main" id="{AAAB030C-F59A-ADEC-DC9F-07CBB9F6391E}"/>
              </a:ext>
            </a:extLst>
          </p:cNvPr>
          <p:cNvSpPr/>
          <p:nvPr/>
        </p:nvSpPr>
        <p:spPr>
          <a:xfrm>
            <a:off x="5466263" y="5608265"/>
            <a:ext cx="856626" cy="856627"/>
          </a:xfrm>
          <a:custGeom>
            <a:avLst/>
            <a:gdLst>
              <a:gd name="connsiteX0" fmla="*/ 647369 w 856626"/>
              <a:gd name="connsiteY0" fmla="*/ 0 h 856627"/>
              <a:gd name="connsiteX1" fmla="*/ 856626 w 856626"/>
              <a:gd name="connsiteY1" fmla="*/ 0 h 856627"/>
              <a:gd name="connsiteX2" fmla="*/ 856626 w 856626"/>
              <a:gd name="connsiteY2" fmla="*/ 274325 h 856627"/>
              <a:gd name="connsiteX3" fmla="*/ 274324 w 856626"/>
              <a:gd name="connsiteY3" fmla="*/ 856627 h 856627"/>
              <a:gd name="connsiteX4" fmla="*/ 0 w 856626"/>
              <a:gd name="connsiteY4" fmla="*/ 856627 h 856627"/>
              <a:gd name="connsiteX5" fmla="*/ 0 w 856626"/>
              <a:gd name="connsiteY5" fmla="*/ 647370 h 856627"/>
              <a:gd name="connsiteX6" fmla="*/ 179103 w 856626"/>
              <a:gd name="connsiteY6" fmla="*/ 647370 h 856627"/>
              <a:gd name="connsiteX7" fmla="*/ 647369 w 856626"/>
              <a:gd name="connsiteY7" fmla="*/ 179104 h 856627"/>
              <a:gd name="connsiteX8" fmla="*/ 647369 w 856626"/>
              <a:gd name="connsiteY8" fmla="*/ 0 h 856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6626" h="856627">
                <a:moveTo>
                  <a:pt x="647369" y="0"/>
                </a:moveTo>
                <a:lnTo>
                  <a:pt x="856626" y="0"/>
                </a:lnTo>
                <a:lnTo>
                  <a:pt x="856626" y="274325"/>
                </a:lnTo>
                <a:cubicBezTo>
                  <a:pt x="856626" y="595922"/>
                  <a:pt x="595921" y="856627"/>
                  <a:pt x="274324" y="856627"/>
                </a:cubicBezTo>
                <a:lnTo>
                  <a:pt x="0" y="856627"/>
                </a:lnTo>
                <a:lnTo>
                  <a:pt x="0" y="647370"/>
                </a:lnTo>
                <a:lnTo>
                  <a:pt x="179103" y="647370"/>
                </a:lnTo>
                <a:cubicBezTo>
                  <a:pt x="437719" y="647370"/>
                  <a:pt x="647369" y="437720"/>
                  <a:pt x="647369" y="179104"/>
                </a:cubicBezTo>
                <a:lnTo>
                  <a:pt x="647369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8" name="フリーフォーム: 図形 47">
            <a:extLst>
              <a:ext uri="{FF2B5EF4-FFF2-40B4-BE49-F238E27FC236}">
                <a16:creationId xmlns:a16="http://schemas.microsoft.com/office/drawing/2014/main" id="{CDDA34D9-521D-AF43-0434-0E968E32C4C2}"/>
              </a:ext>
            </a:extLst>
          </p:cNvPr>
          <p:cNvSpPr/>
          <p:nvPr/>
        </p:nvSpPr>
        <p:spPr>
          <a:xfrm>
            <a:off x="6583215" y="5608265"/>
            <a:ext cx="856628" cy="856627"/>
          </a:xfrm>
          <a:custGeom>
            <a:avLst/>
            <a:gdLst>
              <a:gd name="connsiteX0" fmla="*/ 0 w 856628"/>
              <a:gd name="connsiteY0" fmla="*/ 0 h 856627"/>
              <a:gd name="connsiteX1" fmla="*/ 464080 w 856628"/>
              <a:gd name="connsiteY1" fmla="*/ 0 h 856627"/>
              <a:gd name="connsiteX2" fmla="*/ 464080 w 856628"/>
              <a:gd name="connsiteY2" fmla="*/ 121434 h 856627"/>
              <a:gd name="connsiteX3" fmla="*/ 735193 w 856628"/>
              <a:gd name="connsiteY3" fmla="*/ 392547 h 856627"/>
              <a:gd name="connsiteX4" fmla="*/ 856628 w 856628"/>
              <a:gd name="connsiteY4" fmla="*/ 392547 h 856627"/>
              <a:gd name="connsiteX5" fmla="*/ 856628 w 856628"/>
              <a:gd name="connsiteY5" fmla="*/ 856627 h 856627"/>
              <a:gd name="connsiteX6" fmla="*/ 703056 w 856628"/>
              <a:gd name="connsiteY6" fmla="*/ 856627 h 856627"/>
              <a:gd name="connsiteX7" fmla="*/ 0 w 856628"/>
              <a:gd name="connsiteY7" fmla="*/ 153571 h 856627"/>
              <a:gd name="connsiteX8" fmla="*/ 0 w 856628"/>
              <a:gd name="connsiteY8" fmla="*/ 0 h 856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6628" h="856627">
                <a:moveTo>
                  <a:pt x="0" y="0"/>
                </a:moveTo>
                <a:lnTo>
                  <a:pt x="464080" y="0"/>
                </a:lnTo>
                <a:lnTo>
                  <a:pt x="464080" y="121434"/>
                </a:lnTo>
                <a:cubicBezTo>
                  <a:pt x="464080" y="271166"/>
                  <a:pt x="585461" y="392547"/>
                  <a:pt x="735193" y="392547"/>
                </a:cubicBezTo>
                <a:lnTo>
                  <a:pt x="856628" y="392547"/>
                </a:lnTo>
                <a:lnTo>
                  <a:pt x="856628" y="856627"/>
                </a:lnTo>
                <a:lnTo>
                  <a:pt x="703056" y="856627"/>
                </a:lnTo>
                <a:cubicBezTo>
                  <a:pt x="314769" y="856627"/>
                  <a:pt x="0" y="541858"/>
                  <a:pt x="0" y="15357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0" name="フリーフォーム: 図形 49">
            <a:extLst>
              <a:ext uri="{FF2B5EF4-FFF2-40B4-BE49-F238E27FC236}">
                <a16:creationId xmlns:a16="http://schemas.microsoft.com/office/drawing/2014/main" id="{04665265-023F-95D5-0DDD-B62B96941A00}"/>
              </a:ext>
            </a:extLst>
          </p:cNvPr>
          <p:cNvSpPr/>
          <p:nvPr/>
        </p:nvSpPr>
        <p:spPr>
          <a:xfrm>
            <a:off x="8430443" y="5608265"/>
            <a:ext cx="856626" cy="856627"/>
          </a:xfrm>
          <a:custGeom>
            <a:avLst/>
            <a:gdLst>
              <a:gd name="connsiteX0" fmla="*/ 392546 w 856626"/>
              <a:gd name="connsiteY0" fmla="*/ 0 h 856627"/>
              <a:gd name="connsiteX1" fmla="*/ 856626 w 856626"/>
              <a:gd name="connsiteY1" fmla="*/ 0 h 856627"/>
              <a:gd name="connsiteX2" fmla="*/ 856626 w 856626"/>
              <a:gd name="connsiteY2" fmla="*/ 153571 h 856627"/>
              <a:gd name="connsiteX3" fmla="*/ 153570 w 856626"/>
              <a:gd name="connsiteY3" fmla="*/ 856627 h 856627"/>
              <a:gd name="connsiteX4" fmla="*/ 0 w 856626"/>
              <a:gd name="connsiteY4" fmla="*/ 856627 h 856627"/>
              <a:gd name="connsiteX5" fmla="*/ 0 w 856626"/>
              <a:gd name="connsiteY5" fmla="*/ 392547 h 856627"/>
              <a:gd name="connsiteX6" fmla="*/ 121433 w 856626"/>
              <a:gd name="connsiteY6" fmla="*/ 392547 h 856627"/>
              <a:gd name="connsiteX7" fmla="*/ 392546 w 856626"/>
              <a:gd name="connsiteY7" fmla="*/ 121434 h 856627"/>
              <a:gd name="connsiteX8" fmla="*/ 392546 w 856626"/>
              <a:gd name="connsiteY8" fmla="*/ 0 h 856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6626" h="856627">
                <a:moveTo>
                  <a:pt x="392546" y="0"/>
                </a:moveTo>
                <a:lnTo>
                  <a:pt x="856626" y="0"/>
                </a:lnTo>
                <a:lnTo>
                  <a:pt x="856626" y="153571"/>
                </a:lnTo>
                <a:cubicBezTo>
                  <a:pt x="856626" y="541858"/>
                  <a:pt x="541857" y="856627"/>
                  <a:pt x="153570" y="856627"/>
                </a:cubicBezTo>
                <a:lnTo>
                  <a:pt x="0" y="856627"/>
                </a:lnTo>
                <a:lnTo>
                  <a:pt x="0" y="392547"/>
                </a:lnTo>
                <a:lnTo>
                  <a:pt x="121433" y="392547"/>
                </a:lnTo>
                <a:cubicBezTo>
                  <a:pt x="271165" y="392547"/>
                  <a:pt x="392546" y="271166"/>
                  <a:pt x="392546" y="121434"/>
                </a:cubicBezTo>
                <a:lnTo>
                  <a:pt x="392546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2" name="フリーフォーム: 図形 51">
            <a:extLst>
              <a:ext uri="{FF2B5EF4-FFF2-40B4-BE49-F238E27FC236}">
                <a16:creationId xmlns:a16="http://schemas.microsoft.com/office/drawing/2014/main" id="{D84B6D43-D33B-E602-0FFB-54C40CD06736}"/>
              </a:ext>
            </a:extLst>
          </p:cNvPr>
          <p:cNvSpPr/>
          <p:nvPr/>
        </p:nvSpPr>
        <p:spPr>
          <a:xfrm>
            <a:off x="1136067" y="1307470"/>
            <a:ext cx="852753" cy="845131"/>
          </a:xfrm>
          <a:custGeom>
            <a:avLst/>
            <a:gdLst>
              <a:gd name="connsiteX0" fmla="*/ 373712 w 852753"/>
              <a:gd name="connsiteY0" fmla="*/ 0 h 845131"/>
              <a:gd name="connsiteX1" fmla="*/ 852753 w 852753"/>
              <a:gd name="connsiteY1" fmla="*/ 0 h 845131"/>
              <a:gd name="connsiteX2" fmla="*/ 852753 w 852753"/>
              <a:gd name="connsiteY2" fmla="*/ 124452 h 845131"/>
              <a:gd name="connsiteX3" fmla="*/ 464174 w 852753"/>
              <a:gd name="connsiteY3" fmla="*/ 124452 h 845131"/>
              <a:gd name="connsiteX4" fmla="*/ 125159 w 852753"/>
              <a:gd name="connsiteY4" fmla="*/ 463467 h 845131"/>
              <a:gd name="connsiteX5" fmla="*/ 125159 w 852753"/>
              <a:gd name="connsiteY5" fmla="*/ 845131 h 845131"/>
              <a:gd name="connsiteX6" fmla="*/ 0 w 852753"/>
              <a:gd name="connsiteY6" fmla="*/ 845131 h 845131"/>
              <a:gd name="connsiteX7" fmla="*/ 0 w 852753"/>
              <a:gd name="connsiteY7" fmla="*/ 373712 h 845131"/>
              <a:gd name="connsiteX8" fmla="*/ 373712 w 852753"/>
              <a:gd name="connsiteY8" fmla="*/ 0 h 845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2753" h="845131">
                <a:moveTo>
                  <a:pt x="373712" y="0"/>
                </a:moveTo>
                <a:lnTo>
                  <a:pt x="852753" y="0"/>
                </a:lnTo>
                <a:lnTo>
                  <a:pt x="852753" y="124452"/>
                </a:lnTo>
                <a:lnTo>
                  <a:pt x="464174" y="124452"/>
                </a:lnTo>
                <a:lnTo>
                  <a:pt x="125159" y="463467"/>
                </a:lnTo>
                <a:lnTo>
                  <a:pt x="125159" y="845131"/>
                </a:lnTo>
                <a:lnTo>
                  <a:pt x="0" y="845131"/>
                </a:lnTo>
                <a:lnTo>
                  <a:pt x="0" y="373712"/>
                </a:lnTo>
                <a:lnTo>
                  <a:pt x="373712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4" name="フリーフォーム: 図形 53">
            <a:extLst>
              <a:ext uri="{FF2B5EF4-FFF2-40B4-BE49-F238E27FC236}">
                <a16:creationId xmlns:a16="http://schemas.microsoft.com/office/drawing/2014/main" id="{EF1F2B2D-F1C8-1615-3E28-D6320470A350}"/>
              </a:ext>
            </a:extLst>
          </p:cNvPr>
          <p:cNvSpPr/>
          <p:nvPr/>
        </p:nvSpPr>
        <p:spPr>
          <a:xfrm>
            <a:off x="2047435" y="1307470"/>
            <a:ext cx="852751" cy="845131"/>
          </a:xfrm>
          <a:custGeom>
            <a:avLst/>
            <a:gdLst>
              <a:gd name="connsiteX0" fmla="*/ 0 w 852751"/>
              <a:gd name="connsiteY0" fmla="*/ 0 h 845131"/>
              <a:gd name="connsiteX1" fmla="*/ 479039 w 852751"/>
              <a:gd name="connsiteY1" fmla="*/ 0 h 845131"/>
              <a:gd name="connsiteX2" fmla="*/ 852751 w 852751"/>
              <a:gd name="connsiteY2" fmla="*/ 373712 h 845131"/>
              <a:gd name="connsiteX3" fmla="*/ 852751 w 852751"/>
              <a:gd name="connsiteY3" fmla="*/ 845131 h 845131"/>
              <a:gd name="connsiteX4" fmla="*/ 727592 w 852751"/>
              <a:gd name="connsiteY4" fmla="*/ 845131 h 845131"/>
              <a:gd name="connsiteX5" fmla="*/ 727592 w 852751"/>
              <a:gd name="connsiteY5" fmla="*/ 463467 h 845131"/>
              <a:gd name="connsiteX6" fmla="*/ 388577 w 852751"/>
              <a:gd name="connsiteY6" fmla="*/ 124452 h 845131"/>
              <a:gd name="connsiteX7" fmla="*/ 0 w 852751"/>
              <a:gd name="connsiteY7" fmla="*/ 124452 h 845131"/>
              <a:gd name="connsiteX8" fmla="*/ 0 w 852751"/>
              <a:gd name="connsiteY8" fmla="*/ 0 h 845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2751" h="845131">
                <a:moveTo>
                  <a:pt x="0" y="0"/>
                </a:moveTo>
                <a:lnTo>
                  <a:pt x="479039" y="0"/>
                </a:lnTo>
                <a:lnTo>
                  <a:pt x="852751" y="373712"/>
                </a:lnTo>
                <a:lnTo>
                  <a:pt x="852751" y="845131"/>
                </a:lnTo>
                <a:lnTo>
                  <a:pt x="727592" y="845131"/>
                </a:lnTo>
                <a:lnTo>
                  <a:pt x="727592" y="463467"/>
                </a:lnTo>
                <a:lnTo>
                  <a:pt x="388577" y="124452"/>
                </a:lnTo>
                <a:lnTo>
                  <a:pt x="0" y="124452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6" name="フリーフォーム: 図形 55">
            <a:extLst>
              <a:ext uri="{FF2B5EF4-FFF2-40B4-BE49-F238E27FC236}">
                <a16:creationId xmlns:a16="http://schemas.microsoft.com/office/drawing/2014/main" id="{3084B352-6AF7-FAE0-12E2-1E144DEEF1EE}"/>
              </a:ext>
            </a:extLst>
          </p:cNvPr>
          <p:cNvSpPr/>
          <p:nvPr/>
        </p:nvSpPr>
        <p:spPr>
          <a:xfrm>
            <a:off x="4100247" y="1307470"/>
            <a:ext cx="852753" cy="845131"/>
          </a:xfrm>
          <a:custGeom>
            <a:avLst/>
            <a:gdLst>
              <a:gd name="connsiteX0" fmla="*/ 373712 w 852753"/>
              <a:gd name="connsiteY0" fmla="*/ 0 h 845131"/>
              <a:gd name="connsiteX1" fmla="*/ 852753 w 852753"/>
              <a:gd name="connsiteY1" fmla="*/ 0 h 845131"/>
              <a:gd name="connsiteX2" fmla="*/ 852753 w 852753"/>
              <a:gd name="connsiteY2" fmla="*/ 269741 h 845131"/>
              <a:gd name="connsiteX3" fmla="*/ 569782 w 852753"/>
              <a:gd name="connsiteY3" fmla="*/ 269741 h 845131"/>
              <a:gd name="connsiteX4" fmla="*/ 271274 w 852753"/>
              <a:gd name="connsiteY4" fmla="*/ 568249 h 845131"/>
              <a:gd name="connsiteX5" fmla="*/ 271274 w 852753"/>
              <a:gd name="connsiteY5" fmla="*/ 845131 h 845131"/>
              <a:gd name="connsiteX6" fmla="*/ 0 w 852753"/>
              <a:gd name="connsiteY6" fmla="*/ 845131 h 845131"/>
              <a:gd name="connsiteX7" fmla="*/ 0 w 852753"/>
              <a:gd name="connsiteY7" fmla="*/ 373712 h 845131"/>
              <a:gd name="connsiteX8" fmla="*/ 373712 w 852753"/>
              <a:gd name="connsiteY8" fmla="*/ 0 h 845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2753" h="845131">
                <a:moveTo>
                  <a:pt x="373712" y="0"/>
                </a:moveTo>
                <a:lnTo>
                  <a:pt x="852753" y="0"/>
                </a:lnTo>
                <a:lnTo>
                  <a:pt x="852753" y="269741"/>
                </a:lnTo>
                <a:lnTo>
                  <a:pt x="569782" y="269741"/>
                </a:lnTo>
                <a:lnTo>
                  <a:pt x="271274" y="568249"/>
                </a:lnTo>
                <a:lnTo>
                  <a:pt x="271274" y="845131"/>
                </a:lnTo>
                <a:lnTo>
                  <a:pt x="0" y="845131"/>
                </a:lnTo>
                <a:lnTo>
                  <a:pt x="0" y="373712"/>
                </a:lnTo>
                <a:lnTo>
                  <a:pt x="373712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8" name="フリーフォーム: 図形 57">
            <a:extLst>
              <a:ext uri="{FF2B5EF4-FFF2-40B4-BE49-F238E27FC236}">
                <a16:creationId xmlns:a16="http://schemas.microsoft.com/office/drawing/2014/main" id="{CB67D6CE-848E-178D-43CC-1DE5DC68C82B}"/>
              </a:ext>
            </a:extLst>
          </p:cNvPr>
          <p:cNvSpPr/>
          <p:nvPr/>
        </p:nvSpPr>
        <p:spPr>
          <a:xfrm>
            <a:off x="5011615" y="1307470"/>
            <a:ext cx="852751" cy="845131"/>
          </a:xfrm>
          <a:custGeom>
            <a:avLst/>
            <a:gdLst>
              <a:gd name="connsiteX0" fmla="*/ 0 w 852751"/>
              <a:gd name="connsiteY0" fmla="*/ 0 h 845131"/>
              <a:gd name="connsiteX1" fmla="*/ 479039 w 852751"/>
              <a:gd name="connsiteY1" fmla="*/ 0 h 845131"/>
              <a:gd name="connsiteX2" fmla="*/ 852751 w 852751"/>
              <a:gd name="connsiteY2" fmla="*/ 373712 h 845131"/>
              <a:gd name="connsiteX3" fmla="*/ 852751 w 852751"/>
              <a:gd name="connsiteY3" fmla="*/ 845131 h 845131"/>
              <a:gd name="connsiteX4" fmla="*/ 581477 w 852751"/>
              <a:gd name="connsiteY4" fmla="*/ 845131 h 845131"/>
              <a:gd name="connsiteX5" fmla="*/ 581477 w 852751"/>
              <a:gd name="connsiteY5" fmla="*/ 568249 h 845131"/>
              <a:gd name="connsiteX6" fmla="*/ 282969 w 852751"/>
              <a:gd name="connsiteY6" fmla="*/ 269741 h 845131"/>
              <a:gd name="connsiteX7" fmla="*/ 0 w 852751"/>
              <a:gd name="connsiteY7" fmla="*/ 269741 h 845131"/>
              <a:gd name="connsiteX8" fmla="*/ 0 w 852751"/>
              <a:gd name="connsiteY8" fmla="*/ 0 h 845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2751" h="845131">
                <a:moveTo>
                  <a:pt x="0" y="0"/>
                </a:moveTo>
                <a:lnTo>
                  <a:pt x="479039" y="0"/>
                </a:lnTo>
                <a:lnTo>
                  <a:pt x="852751" y="373712"/>
                </a:lnTo>
                <a:lnTo>
                  <a:pt x="852751" y="845131"/>
                </a:lnTo>
                <a:lnTo>
                  <a:pt x="581477" y="845131"/>
                </a:lnTo>
                <a:lnTo>
                  <a:pt x="581477" y="568249"/>
                </a:lnTo>
                <a:lnTo>
                  <a:pt x="282969" y="269741"/>
                </a:lnTo>
                <a:lnTo>
                  <a:pt x="0" y="269741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0" name="フリーフォーム: 図形 59">
            <a:extLst>
              <a:ext uri="{FF2B5EF4-FFF2-40B4-BE49-F238E27FC236}">
                <a16:creationId xmlns:a16="http://schemas.microsoft.com/office/drawing/2014/main" id="{63748529-18BD-B1DC-04ED-8051FF62FF68}"/>
              </a:ext>
            </a:extLst>
          </p:cNvPr>
          <p:cNvSpPr/>
          <p:nvPr/>
        </p:nvSpPr>
        <p:spPr>
          <a:xfrm>
            <a:off x="7064427" y="1307470"/>
            <a:ext cx="852753" cy="845131"/>
          </a:xfrm>
          <a:custGeom>
            <a:avLst/>
            <a:gdLst>
              <a:gd name="connsiteX0" fmla="*/ 373712 w 852753"/>
              <a:gd name="connsiteY0" fmla="*/ 0 h 845131"/>
              <a:gd name="connsiteX1" fmla="*/ 852753 w 852753"/>
              <a:gd name="connsiteY1" fmla="*/ 0 h 845131"/>
              <a:gd name="connsiteX2" fmla="*/ 852753 w 852753"/>
              <a:gd name="connsiteY2" fmla="*/ 469654 h 845131"/>
              <a:gd name="connsiteX3" fmla="*/ 715097 w 852753"/>
              <a:gd name="connsiteY3" fmla="*/ 469654 h 845131"/>
              <a:gd name="connsiteX4" fmla="*/ 472324 w 852753"/>
              <a:gd name="connsiteY4" fmla="*/ 712427 h 845131"/>
              <a:gd name="connsiteX5" fmla="*/ 472324 w 852753"/>
              <a:gd name="connsiteY5" fmla="*/ 845131 h 845131"/>
              <a:gd name="connsiteX6" fmla="*/ 0 w 852753"/>
              <a:gd name="connsiteY6" fmla="*/ 845131 h 845131"/>
              <a:gd name="connsiteX7" fmla="*/ 0 w 852753"/>
              <a:gd name="connsiteY7" fmla="*/ 373712 h 845131"/>
              <a:gd name="connsiteX8" fmla="*/ 373712 w 852753"/>
              <a:gd name="connsiteY8" fmla="*/ 0 h 845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2753" h="845131">
                <a:moveTo>
                  <a:pt x="373712" y="0"/>
                </a:moveTo>
                <a:lnTo>
                  <a:pt x="852753" y="0"/>
                </a:lnTo>
                <a:lnTo>
                  <a:pt x="852753" y="469654"/>
                </a:lnTo>
                <a:lnTo>
                  <a:pt x="715097" y="469654"/>
                </a:lnTo>
                <a:lnTo>
                  <a:pt x="472324" y="712427"/>
                </a:lnTo>
                <a:lnTo>
                  <a:pt x="472324" y="845131"/>
                </a:lnTo>
                <a:lnTo>
                  <a:pt x="0" y="845131"/>
                </a:lnTo>
                <a:lnTo>
                  <a:pt x="0" y="373712"/>
                </a:lnTo>
                <a:lnTo>
                  <a:pt x="373712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2" name="フリーフォーム: 図形 61">
            <a:extLst>
              <a:ext uri="{FF2B5EF4-FFF2-40B4-BE49-F238E27FC236}">
                <a16:creationId xmlns:a16="http://schemas.microsoft.com/office/drawing/2014/main" id="{BCBE43CD-BBD3-88C2-BE0E-01C4C500F811}"/>
              </a:ext>
            </a:extLst>
          </p:cNvPr>
          <p:cNvSpPr/>
          <p:nvPr/>
        </p:nvSpPr>
        <p:spPr>
          <a:xfrm>
            <a:off x="7975795" y="1307470"/>
            <a:ext cx="852751" cy="845131"/>
          </a:xfrm>
          <a:custGeom>
            <a:avLst/>
            <a:gdLst>
              <a:gd name="connsiteX0" fmla="*/ 0 w 852751"/>
              <a:gd name="connsiteY0" fmla="*/ 0 h 845131"/>
              <a:gd name="connsiteX1" fmla="*/ 479039 w 852751"/>
              <a:gd name="connsiteY1" fmla="*/ 0 h 845131"/>
              <a:gd name="connsiteX2" fmla="*/ 852751 w 852751"/>
              <a:gd name="connsiteY2" fmla="*/ 373712 h 845131"/>
              <a:gd name="connsiteX3" fmla="*/ 852751 w 852751"/>
              <a:gd name="connsiteY3" fmla="*/ 845131 h 845131"/>
              <a:gd name="connsiteX4" fmla="*/ 380427 w 852751"/>
              <a:gd name="connsiteY4" fmla="*/ 845131 h 845131"/>
              <a:gd name="connsiteX5" fmla="*/ 380427 w 852751"/>
              <a:gd name="connsiteY5" fmla="*/ 712427 h 845131"/>
              <a:gd name="connsiteX6" fmla="*/ 137654 w 852751"/>
              <a:gd name="connsiteY6" fmla="*/ 469654 h 845131"/>
              <a:gd name="connsiteX7" fmla="*/ 0 w 852751"/>
              <a:gd name="connsiteY7" fmla="*/ 469654 h 845131"/>
              <a:gd name="connsiteX8" fmla="*/ 0 w 852751"/>
              <a:gd name="connsiteY8" fmla="*/ 0 h 845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2751" h="845131">
                <a:moveTo>
                  <a:pt x="0" y="0"/>
                </a:moveTo>
                <a:lnTo>
                  <a:pt x="479039" y="0"/>
                </a:lnTo>
                <a:lnTo>
                  <a:pt x="852751" y="373712"/>
                </a:lnTo>
                <a:lnTo>
                  <a:pt x="852751" y="845131"/>
                </a:lnTo>
                <a:lnTo>
                  <a:pt x="380427" y="845131"/>
                </a:lnTo>
                <a:lnTo>
                  <a:pt x="380427" y="712427"/>
                </a:lnTo>
                <a:lnTo>
                  <a:pt x="137654" y="469654"/>
                </a:lnTo>
                <a:lnTo>
                  <a:pt x="0" y="469654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4" name="フリーフォーム: 図形 63">
            <a:extLst>
              <a:ext uri="{FF2B5EF4-FFF2-40B4-BE49-F238E27FC236}">
                <a16:creationId xmlns:a16="http://schemas.microsoft.com/office/drawing/2014/main" id="{61DB1918-4D65-696A-F841-5B40650E3F9E}"/>
              </a:ext>
            </a:extLst>
          </p:cNvPr>
          <p:cNvSpPr/>
          <p:nvPr/>
        </p:nvSpPr>
        <p:spPr>
          <a:xfrm>
            <a:off x="1136067" y="2220008"/>
            <a:ext cx="852753" cy="845132"/>
          </a:xfrm>
          <a:custGeom>
            <a:avLst/>
            <a:gdLst>
              <a:gd name="connsiteX0" fmla="*/ 0 w 852753"/>
              <a:gd name="connsiteY0" fmla="*/ 0 h 845132"/>
              <a:gd name="connsiteX1" fmla="*/ 125159 w 852753"/>
              <a:gd name="connsiteY1" fmla="*/ 0 h 845132"/>
              <a:gd name="connsiteX2" fmla="*/ 125159 w 852753"/>
              <a:gd name="connsiteY2" fmla="*/ 381664 h 845132"/>
              <a:gd name="connsiteX3" fmla="*/ 464174 w 852753"/>
              <a:gd name="connsiteY3" fmla="*/ 720679 h 845132"/>
              <a:gd name="connsiteX4" fmla="*/ 852753 w 852753"/>
              <a:gd name="connsiteY4" fmla="*/ 720679 h 845132"/>
              <a:gd name="connsiteX5" fmla="*/ 852753 w 852753"/>
              <a:gd name="connsiteY5" fmla="*/ 845132 h 845132"/>
              <a:gd name="connsiteX6" fmla="*/ 373712 w 852753"/>
              <a:gd name="connsiteY6" fmla="*/ 845132 h 845132"/>
              <a:gd name="connsiteX7" fmla="*/ 0 w 852753"/>
              <a:gd name="connsiteY7" fmla="*/ 471420 h 845132"/>
              <a:gd name="connsiteX8" fmla="*/ 0 w 852753"/>
              <a:gd name="connsiteY8" fmla="*/ 0 h 845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2753" h="845132">
                <a:moveTo>
                  <a:pt x="0" y="0"/>
                </a:moveTo>
                <a:lnTo>
                  <a:pt x="125159" y="0"/>
                </a:lnTo>
                <a:lnTo>
                  <a:pt x="125159" y="381664"/>
                </a:lnTo>
                <a:lnTo>
                  <a:pt x="464174" y="720679"/>
                </a:lnTo>
                <a:lnTo>
                  <a:pt x="852753" y="720679"/>
                </a:lnTo>
                <a:lnTo>
                  <a:pt x="852753" y="845132"/>
                </a:lnTo>
                <a:lnTo>
                  <a:pt x="373712" y="845132"/>
                </a:lnTo>
                <a:lnTo>
                  <a:pt x="0" y="47142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6" name="フリーフォーム: 図形 65">
            <a:extLst>
              <a:ext uri="{FF2B5EF4-FFF2-40B4-BE49-F238E27FC236}">
                <a16:creationId xmlns:a16="http://schemas.microsoft.com/office/drawing/2014/main" id="{AE0A23CF-45D5-567C-5D1C-39E39551A7B2}"/>
              </a:ext>
            </a:extLst>
          </p:cNvPr>
          <p:cNvSpPr/>
          <p:nvPr/>
        </p:nvSpPr>
        <p:spPr>
          <a:xfrm>
            <a:off x="2047435" y="2220008"/>
            <a:ext cx="852751" cy="845132"/>
          </a:xfrm>
          <a:custGeom>
            <a:avLst/>
            <a:gdLst>
              <a:gd name="connsiteX0" fmla="*/ 727592 w 852751"/>
              <a:gd name="connsiteY0" fmla="*/ 0 h 845132"/>
              <a:gd name="connsiteX1" fmla="*/ 852751 w 852751"/>
              <a:gd name="connsiteY1" fmla="*/ 0 h 845132"/>
              <a:gd name="connsiteX2" fmla="*/ 852751 w 852751"/>
              <a:gd name="connsiteY2" fmla="*/ 471420 h 845132"/>
              <a:gd name="connsiteX3" fmla="*/ 479039 w 852751"/>
              <a:gd name="connsiteY3" fmla="*/ 845132 h 845132"/>
              <a:gd name="connsiteX4" fmla="*/ 0 w 852751"/>
              <a:gd name="connsiteY4" fmla="*/ 845132 h 845132"/>
              <a:gd name="connsiteX5" fmla="*/ 0 w 852751"/>
              <a:gd name="connsiteY5" fmla="*/ 720679 h 845132"/>
              <a:gd name="connsiteX6" fmla="*/ 388577 w 852751"/>
              <a:gd name="connsiteY6" fmla="*/ 720679 h 845132"/>
              <a:gd name="connsiteX7" fmla="*/ 727592 w 852751"/>
              <a:gd name="connsiteY7" fmla="*/ 381664 h 845132"/>
              <a:gd name="connsiteX8" fmla="*/ 727592 w 852751"/>
              <a:gd name="connsiteY8" fmla="*/ 0 h 845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2751" h="845132">
                <a:moveTo>
                  <a:pt x="727592" y="0"/>
                </a:moveTo>
                <a:lnTo>
                  <a:pt x="852751" y="0"/>
                </a:lnTo>
                <a:lnTo>
                  <a:pt x="852751" y="471420"/>
                </a:lnTo>
                <a:lnTo>
                  <a:pt x="479039" y="845132"/>
                </a:lnTo>
                <a:lnTo>
                  <a:pt x="0" y="845132"/>
                </a:lnTo>
                <a:lnTo>
                  <a:pt x="0" y="720679"/>
                </a:lnTo>
                <a:lnTo>
                  <a:pt x="388577" y="720679"/>
                </a:lnTo>
                <a:lnTo>
                  <a:pt x="727592" y="381664"/>
                </a:lnTo>
                <a:lnTo>
                  <a:pt x="727592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8" name="フリーフォーム: 図形 67">
            <a:extLst>
              <a:ext uri="{FF2B5EF4-FFF2-40B4-BE49-F238E27FC236}">
                <a16:creationId xmlns:a16="http://schemas.microsoft.com/office/drawing/2014/main" id="{AFEA7035-E834-97C6-EDCB-CFD80E7A0C5C}"/>
              </a:ext>
            </a:extLst>
          </p:cNvPr>
          <p:cNvSpPr/>
          <p:nvPr/>
        </p:nvSpPr>
        <p:spPr>
          <a:xfrm>
            <a:off x="4100247" y="2220008"/>
            <a:ext cx="852753" cy="845132"/>
          </a:xfrm>
          <a:custGeom>
            <a:avLst/>
            <a:gdLst>
              <a:gd name="connsiteX0" fmla="*/ 0 w 852753"/>
              <a:gd name="connsiteY0" fmla="*/ 0 h 845132"/>
              <a:gd name="connsiteX1" fmla="*/ 271274 w 852753"/>
              <a:gd name="connsiteY1" fmla="*/ 0 h 845132"/>
              <a:gd name="connsiteX2" fmla="*/ 271274 w 852753"/>
              <a:gd name="connsiteY2" fmla="*/ 276882 h 845132"/>
              <a:gd name="connsiteX3" fmla="*/ 569782 w 852753"/>
              <a:gd name="connsiteY3" fmla="*/ 575390 h 845132"/>
              <a:gd name="connsiteX4" fmla="*/ 852753 w 852753"/>
              <a:gd name="connsiteY4" fmla="*/ 575390 h 845132"/>
              <a:gd name="connsiteX5" fmla="*/ 852753 w 852753"/>
              <a:gd name="connsiteY5" fmla="*/ 845132 h 845132"/>
              <a:gd name="connsiteX6" fmla="*/ 373712 w 852753"/>
              <a:gd name="connsiteY6" fmla="*/ 845132 h 845132"/>
              <a:gd name="connsiteX7" fmla="*/ 0 w 852753"/>
              <a:gd name="connsiteY7" fmla="*/ 471420 h 845132"/>
              <a:gd name="connsiteX8" fmla="*/ 0 w 852753"/>
              <a:gd name="connsiteY8" fmla="*/ 0 h 845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2753" h="845132">
                <a:moveTo>
                  <a:pt x="0" y="0"/>
                </a:moveTo>
                <a:lnTo>
                  <a:pt x="271274" y="0"/>
                </a:lnTo>
                <a:lnTo>
                  <a:pt x="271274" y="276882"/>
                </a:lnTo>
                <a:lnTo>
                  <a:pt x="569782" y="575390"/>
                </a:lnTo>
                <a:lnTo>
                  <a:pt x="852753" y="575390"/>
                </a:lnTo>
                <a:lnTo>
                  <a:pt x="852753" y="845132"/>
                </a:lnTo>
                <a:lnTo>
                  <a:pt x="373712" y="845132"/>
                </a:lnTo>
                <a:lnTo>
                  <a:pt x="0" y="47142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0" name="フリーフォーム: 図形 69">
            <a:extLst>
              <a:ext uri="{FF2B5EF4-FFF2-40B4-BE49-F238E27FC236}">
                <a16:creationId xmlns:a16="http://schemas.microsoft.com/office/drawing/2014/main" id="{649D301B-2B70-982D-9125-4ECD1D4F1F0D}"/>
              </a:ext>
            </a:extLst>
          </p:cNvPr>
          <p:cNvSpPr/>
          <p:nvPr/>
        </p:nvSpPr>
        <p:spPr>
          <a:xfrm>
            <a:off x="5011615" y="2220008"/>
            <a:ext cx="852751" cy="845132"/>
          </a:xfrm>
          <a:custGeom>
            <a:avLst/>
            <a:gdLst>
              <a:gd name="connsiteX0" fmla="*/ 581477 w 852751"/>
              <a:gd name="connsiteY0" fmla="*/ 0 h 845132"/>
              <a:gd name="connsiteX1" fmla="*/ 852751 w 852751"/>
              <a:gd name="connsiteY1" fmla="*/ 0 h 845132"/>
              <a:gd name="connsiteX2" fmla="*/ 852751 w 852751"/>
              <a:gd name="connsiteY2" fmla="*/ 471420 h 845132"/>
              <a:gd name="connsiteX3" fmla="*/ 479039 w 852751"/>
              <a:gd name="connsiteY3" fmla="*/ 845132 h 845132"/>
              <a:gd name="connsiteX4" fmla="*/ 0 w 852751"/>
              <a:gd name="connsiteY4" fmla="*/ 845132 h 845132"/>
              <a:gd name="connsiteX5" fmla="*/ 0 w 852751"/>
              <a:gd name="connsiteY5" fmla="*/ 575390 h 845132"/>
              <a:gd name="connsiteX6" fmla="*/ 282969 w 852751"/>
              <a:gd name="connsiteY6" fmla="*/ 575390 h 845132"/>
              <a:gd name="connsiteX7" fmla="*/ 581477 w 852751"/>
              <a:gd name="connsiteY7" fmla="*/ 276882 h 845132"/>
              <a:gd name="connsiteX8" fmla="*/ 581477 w 852751"/>
              <a:gd name="connsiteY8" fmla="*/ 0 h 845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2751" h="845132">
                <a:moveTo>
                  <a:pt x="581477" y="0"/>
                </a:moveTo>
                <a:lnTo>
                  <a:pt x="852751" y="0"/>
                </a:lnTo>
                <a:lnTo>
                  <a:pt x="852751" y="471420"/>
                </a:lnTo>
                <a:lnTo>
                  <a:pt x="479039" y="845132"/>
                </a:lnTo>
                <a:lnTo>
                  <a:pt x="0" y="845132"/>
                </a:lnTo>
                <a:lnTo>
                  <a:pt x="0" y="575390"/>
                </a:lnTo>
                <a:lnTo>
                  <a:pt x="282969" y="575390"/>
                </a:lnTo>
                <a:lnTo>
                  <a:pt x="581477" y="276882"/>
                </a:lnTo>
                <a:lnTo>
                  <a:pt x="581477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2" name="フリーフォーム: 図形 71">
            <a:extLst>
              <a:ext uri="{FF2B5EF4-FFF2-40B4-BE49-F238E27FC236}">
                <a16:creationId xmlns:a16="http://schemas.microsoft.com/office/drawing/2014/main" id="{D4615791-BF6D-6860-FD6F-AA97CDDAEBDA}"/>
              </a:ext>
            </a:extLst>
          </p:cNvPr>
          <p:cNvSpPr/>
          <p:nvPr/>
        </p:nvSpPr>
        <p:spPr>
          <a:xfrm>
            <a:off x="7064427" y="2220008"/>
            <a:ext cx="852753" cy="845132"/>
          </a:xfrm>
          <a:custGeom>
            <a:avLst/>
            <a:gdLst>
              <a:gd name="connsiteX0" fmla="*/ 0 w 852753"/>
              <a:gd name="connsiteY0" fmla="*/ 0 h 845132"/>
              <a:gd name="connsiteX1" fmla="*/ 472324 w 852753"/>
              <a:gd name="connsiteY1" fmla="*/ 0 h 845132"/>
              <a:gd name="connsiteX2" fmla="*/ 472324 w 852753"/>
              <a:gd name="connsiteY2" fmla="*/ 132704 h 845132"/>
              <a:gd name="connsiteX3" fmla="*/ 715097 w 852753"/>
              <a:gd name="connsiteY3" fmla="*/ 375477 h 845132"/>
              <a:gd name="connsiteX4" fmla="*/ 852753 w 852753"/>
              <a:gd name="connsiteY4" fmla="*/ 375477 h 845132"/>
              <a:gd name="connsiteX5" fmla="*/ 852753 w 852753"/>
              <a:gd name="connsiteY5" fmla="*/ 845132 h 845132"/>
              <a:gd name="connsiteX6" fmla="*/ 373712 w 852753"/>
              <a:gd name="connsiteY6" fmla="*/ 845132 h 845132"/>
              <a:gd name="connsiteX7" fmla="*/ 0 w 852753"/>
              <a:gd name="connsiteY7" fmla="*/ 471420 h 845132"/>
              <a:gd name="connsiteX8" fmla="*/ 0 w 852753"/>
              <a:gd name="connsiteY8" fmla="*/ 0 h 845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2753" h="845132">
                <a:moveTo>
                  <a:pt x="0" y="0"/>
                </a:moveTo>
                <a:lnTo>
                  <a:pt x="472324" y="0"/>
                </a:lnTo>
                <a:lnTo>
                  <a:pt x="472324" y="132704"/>
                </a:lnTo>
                <a:lnTo>
                  <a:pt x="715097" y="375477"/>
                </a:lnTo>
                <a:lnTo>
                  <a:pt x="852753" y="375477"/>
                </a:lnTo>
                <a:lnTo>
                  <a:pt x="852753" y="845132"/>
                </a:lnTo>
                <a:lnTo>
                  <a:pt x="373712" y="845132"/>
                </a:lnTo>
                <a:lnTo>
                  <a:pt x="0" y="47142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4" name="フリーフォーム: 図形 73">
            <a:extLst>
              <a:ext uri="{FF2B5EF4-FFF2-40B4-BE49-F238E27FC236}">
                <a16:creationId xmlns:a16="http://schemas.microsoft.com/office/drawing/2014/main" id="{18F4BB52-EC3E-8431-D664-743BCFE1610B}"/>
              </a:ext>
            </a:extLst>
          </p:cNvPr>
          <p:cNvSpPr/>
          <p:nvPr/>
        </p:nvSpPr>
        <p:spPr>
          <a:xfrm>
            <a:off x="7975795" y="2220008"/>
            <a:ext cx="852751" cy="845132"/>
          </a:xfrm>
          <a:custGeom>
            <a:avLst/>
            <a:gdLst>
              <a:gd name="connsiteX0" fmla="*/ 380427 w 852751"/>
              <a:gd name="connsiteY0" fmla="*/ 0 h 845132"/>
              <a:gd name="connsiteX1" fmla="*/ 852751 w 852751"/>
              <a:gd name="connsiteY1" fmla="*/ 0 h 845132"/>
              <a:gd name="connsiteX2" fmla="*/ 852751 w 852751"/>
              <a:gd name="connsiteY2" fmla="*/ 471420 h 845132"/>
              <a:gd name="connsiteX3" fmla="*/ 479039 w 852751"/>
              <a:gd name="connsiteY3" fmla="*/ 845132 h 845132"/>
              <a:gd name="connsiteX4" fmla="*/ 0 w 852751"/>
              <a:gd name="connsiteY4" fmla="*/ 845132 h 845132"/>
              <a:gd name="connsiteX5" fmla="*/ 0 w 852751"/>
              <a:gd name="connsiteY5" fmla="*/ 375477 h 845132"/>
              <a:gd name="connsiteX6" fmla="*/ 137654 w 852751"/>
              <a:gd name="connsiteY6" fmla="*/ 375477 h 845132"/>
              <a:gd name="connsiteX7" fmla="*/ 380427 w 852751"/>
              <a:gd name="connsiteY7" fmla="*/ 132704 h 845132"/>
              <a:gd name="connsiteX8" fmla="*/ 380427 w 852751"/>
              <a:gd name="connsiteY8" fmla="*/ 0 h 845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2751" h="845132">
                <a:moveTo>
                  <a:pt x="380427" y="0"/>
                </a:moveTo>
                <a:lnTo>
                  <a:pt x="852751" y="0"/>
                </a:lnTo>
                <a:lnTo>
                  <a:pt x="852751" y="471420"/>
                </a:lnTo>
                <a:lnTo>
                  <a:pt x="479039" y="845132"/>
                </a:lnTo>
                <a:lnTo>
                  <a:pt x="0" y="845132"/>
                </a:lnTo>
                <a:lnTo>
                  <a:pt x="0" y="375477"/>
                </a:lnTo>
                <a:lnTo>
                  <a:pt x="137654" y="375477"/>
                </a:lnTo>
                <a:lnTo>
                  <a:pt x="380427" y="132704"/>
                </a:lnTo>
                <a:lnTo>
                  <a:pt x="380427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6" name="フリーフォーム: 図形 75">
            <a:extLst>
              <a:ext uri="{FF2B5EF4-FFF2-40B4-BE49-F238E27FC236}">
                <a16:creationId xmlns:a16="http://schemas.microsoft.com/office/drawing/2014/main" id="{8DF52CE1-7212-65C2-D0E6-D594710CCC2F}"/>
              </a:ext>
            </a:extLst>
          </p:cNvPr>
          <p:cNvSpPr/>
          <p:nvPr/>
        </p:nvSpPr>
        <p:spPr>
          <a:xfrm>
            <a:off x="1132192" y="4220149"/>
            <a:ext cx="856628" cy="856627"/>
          </a:xfrm>
          <a:custGeom>
            <a:avLst/>
            <a:gdLst>
              <a:gd name="connsiteX0" fmla="*/ 834355 w 856628"/>
              <a:gd name="connsiteY0" fmla="*/ 0 h 856627"/>
              <a:gd name="connsiteX1" fmla="*/ 856628 w 856628"/>
              <a:gd name="connsiteY1" fmla="*/ 0 h 856627"/>
              <a:gd name="connsiteX2" fmla="*/ 856628 w 856628"/>
              <a:gd name="connsiteY2" fmla="*/ 107874 h 856627"/>
              <a:gd name="connsiteX3" fmla="*/ 785379 w 856628"/>
              <a:gd name="connsiteY3" fmla="*/ 111472 h 856627"/>
              <a:gd name="connsiteX4" fmla="*/ 111472 w 856628"/>
              <a:gd name="connsiteY4" fmla="*/ 785379 h 856627"/>
              <a:gd name="connsiteX5" fmla="*/ 107874 w 856628"/>
              <a:gd name="connsiteY5" fmla="*/ 856627 h 856627"/>
              <a:gd name="connsiteX6" fmla="*/ 0 w 856628"/>
              <a:gd name="connsiteY6" fmla="*/ 856627 h 856627"/>
              <a:gd name="connsiteX7" fmla="*/ 0 w 856628"/>
              <a:gd name="connsiteY7" fmla="*/ 834355 h 856627"/>
              <a:gd name="connsiteX8" fmla="*/ 834355 w 856628"/>
              <a:gd name="connsiteY8" fmla="*/ 0 h 856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6628" h="856627">
                <a:moveTo>
                  <a:pt x="834355" y="0"/>
                </a:moveTo>
                <a:lnTo>
                  <a:pt x="856628" y="0"/>
                </a:lnTo>
                <a:lnTo>
                  <a:pt x="856628" y="107874"/>
                </a:lnTo>
                <a:lnTo>
                  <a:pt x="785379" y="111472"/>
                </a:lnTo>
                <a:cubicBezTo>
                  <a:pt x="430047" y="147558"/>
                  <a:pt x="147558" y="430047"/>
                  <a:pt x="111472" y="785379"/>
                </a:cubicBezTo>
                <a:lnTo>
                  <a:pt x="107874" y="856627"/>
                </a:lnTo>
                <a:lnTo>
                  <a:pt x="0" y="856627"/>
                </a:lnTo>
                <a:lnTo>
                  <a:pt x="0" y="834355"/>
                </a:lnTo>
                <a:cubicBezTo>
                  <a:pt x="0" y="373553"/>
                  <a:pt x="373553" y="0"/>
                  <a:pt x="834355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8" name="フリーフォーム: 図形 77">
            <a:extLst>
              <a:ext uri="{FF2B5EF4-FFF2-40B4-BE49-F238E27FC236}">
                <a16:creationId xmlns:a16="http://schemas.microsoft.com/office/drawing/2014/main" id="{B0B1D8D0-E863-A318-9D8E-B96E52F61AA5}"/>
              </a:ext>
            </a:extLst>
          </p:cNvPr>
          <p:cNvSpPr/>
          <p:nvPr/>
        </p:nvSpPr>
        <p:spPr>
          <a:xfrm>
            <a:off x="2047435" y="4220149"/>
            <a:ext cx="856626" cy="856627"/>
          </a:xfrm>
          <a:custGeom>
            <a:avLst/>
            <a:gdLst>
              <a:gd name="connsiteX0" fmla="*/ 0 w 856626"/>
              <a:gd name="connsiteY0" fmla="*/ 0 h 856627"/>
              <a:gd name="connsiteX1" fmla="*/ 22271 w 856626"/>
              <a:gd name="connsiteY1" fmla="*/ 0 h 856627"/>
              <a:gd name="connsiteX2" fmla="*/ 856626 w 856626"/>
              <a:gd name="connsiteY2" fmla="*/ 834355 h 856627"/>
              <a:gd name="connsiteX3" fmla="*/ 856626 w 856626"/>
              <a:gd name="connsiteY3" fmla="*/ 856627 h 856627"/>
              <a:gd name="connsiteX4" fmla="*/ 748752 w 856626"/>
              <a:gd name="connsiteY4" fmla="*/ 856627 h 856627"/>
              <a:gd name="connsiteX5" fmla="*/ 745154 w 856626"/>
              <a:gd name="connsiteY5" fmla="*/ 785379 h 856627"/>
              <a:gd name="connsiteX6" fmla="*/ 71247 w 856626"/>
              <a:gd name="connsiteY6" fmla="*/ 111472 h 856627"/>
              <a:gd name="connsiteX7" fmla="*/ 0 w 856626"/>
              <a:gd name="connsiteY7" fmla="*/ 107874 h 856627"/>
              <a:gd name="connsiteX8" fmla="*/ 0 w 856626"/>
              <a:gd name="connsiteY8" fmla="*/ 0 h 856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6626" h="856627">
                <a:moveTo>
                  <a:pt x="0" y="0"/>
                </a:moveTo>
                <a:lnTo>
                  <a:pt x="22271" y="0"/>
                </a:lnTo>
                <a:cubicBezTo>
                  <a:pt x="483073" y="0"/>
                  <a:pt x="856626" y="373553"/>
                  <a:pt x="856626" y="834355"/>
                </a:cubicBezTo>
                <a:lnTo>
                  <a:pt x="856626" y="856627"/>
                </a:lnTo>
                <a:lnTo>
                  <a:pt x="748752" y="856627"/>
                </a:lnTo>
                <a:lnTo>
                  <a:pt x="745154" y="785379"/>
                </a:lnTo>
                <a:cubicBezTo>
                  <a:pt x="709068" y="430047"/>
                  <a:pt x="426579" y="147558"/>
                  <a:pt x="71247" y="111472"/>
                </a:cubicBezTo>
                <a:lnTo>
                  <a:pt x="0" y="107874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0" name="フリーフォーム: 図形 79">
            <a:extLst>
              <a:ext uri="{FF2B5EF4-FFF2-40B4-BE49-F238E27FC236}">
                <a16:creationId xmlns:a16="http://schemas.microsoft.com/office/drawing/2014/main" id="{F5560EFE-7CBD-B0E9-9240-9AA3E8704789}"/>
              </a:ext>
            </a:extLst>
          </p:cNvPr>
          <p:cNvSpPr/>
          <p:nvPr/>
        </p:nvSpPr>
        <p:spPr>
          <a:xfrm>
            <a:off x="4096372" y="4220149"/>
            <a:ext cx="856628" cy="856627"/>
          </a:xfrm>
          <a:custGeom>
            <a:avLst/>
            <a:gdLst>
              <a:gd name="connsiteX0" fmla="*/ 582302 w 856628"/>
              <a:gd name="connsiteY0" fmla="*/ 0 h 856627"/>
              <a:gd name="connsiteX1" fmla="*/ 856628 w 856628"/>
              <a:gd name="connsiteY1" fmla="*/ 0 h 856627"/>
              <a:gd name="connsiteX2" fmla="*/ 856628 w 856628"/>
              <a:gd name="connsiteY2" fmla="*/ 209257 h 856627"/>
              <a:gd name="connsiteX3" fmla="*/ 677523 w 856628"/>
              <a:gd name="connsiteY3" fmla="*/ 209257 h 856627"/>
              <a:gd name="connsiteX4" fmla="*/ 209257 w 856628"/>
              <a:gd name="connsiteY4" fmla="*/ 677523 h 856627"/>
              <a:gd name="connsiteX5" fmla="*/ 209257 w 856628"/>
              <a:gd name="connsiteY5" fmla="*/ 856627 h 856627"/>
              <a:gd name="connsiteX6" fmla="*/ 0 w 856628"/>
              <a:gd name="connsiteY6" fmla="*/ 856627 h 856627"/>
              <a:gd name="connsiteX7" fmla="*/ 0 w 856628"/>
              <a:gd name="connsiteY7" fmla="*/ 582302 h 856627"/>
              <a:gd name="connsiteX8" fmla="*/ 582302 w 856628"/>
              <a:gd name="connsiteY8" fmla="*/ 0 h 856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6628" h="856627">
                <a:moveTo>
                  <a:pt x="582302" y="0"/>
                </a:moveTo>
                <a:lnTo>
                  <a:pt x="856628" y="0"/>
                </a:lnTo>
                <a:lnTo>
                  <a:pt x="856628" y="209257"/>
                </a:lnTo>
                <a:lnTo>
                  <a:pt x="677523" y="209257"/>
                </a:lnTo>
                <a:cubicBezTo>
                  <a:pt x="418907" y="209257"/>
                  <a:pt x="209257" y="418907"/>
                  <a:pt x="209257" y="677523"/>
                </a:cubicBezTo>
                <a:lnTo>
                  <a:pt x="209257" y="856627"/>
                </a:lnTo>
                <a:lnTo>
                  <a:pt x="0" y="856627"/>
                </a:lnTo>
                <a:lnTo>
                  <a:pt x="0" y="582302"/>
                </a:lnTo>
                <a:cubicBezTo>
                  <a:pt x="0" y="260705"/>
                  <a:pt x="260705" y="0"/>
                  <a:pt x="582302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2" name="フリーフォーム: 図形 81">
            <a:extLst>
              <a:ext uri="{FF2B5EF4-FFF2-40B4-BE49-F238E27FC236}">
                <a16:creationId xmlns:a16="http://schemas.microsoft.com/office/drawing/2014/main" id="{049E2460-3973-C3FA-031C-6D375EC06409}"/>
              </a:ext>
            </a:extLst>
          </p:cNvPr>
          <p:cNvSpPr/>
          <p:nvPr/>
        </p:nvSpPr>
        <p:spPr>
          <a:xfrm>
            <a:off x="5011615" y="4220149"/>
            <a:ext cx="856626" cy="856627"/>
          </a:xfrm>
          <a:custGeom>
            <a:avLst/>
            <a:gdLst>
              <a:gd name="connsiteX0" fmla="*/ 0 w 856626"/>
              <a:gd name="connsiteY0" fmla="*/ 0 h 856627"/>
              <a:gd name="connsiteX1" fmla="*/ 274324 w 856626"/>
              <a:gd name="connsiteY1" fmla="*/ 0 h 856627"/>
              <a:gd name="connsiteX2" fmla="*/ 856626 w 856626"/>
              <a:gd name="connsiteY2" fmla="*/ 582302 h 856627"/>
              <a:gd name="connsiteX3" fmla="*/ 856626 w 856626"/>
              <a:gd name="connsiteY3" fmla="*/ 856627 h 856627"/>
              <a:gd name="connsiteX4" fmla="*/ 647369 w 856626"/>
              <a:gd name="connsiteY4" fmla="*/ 856627 h 856627"/>
              <a:gd name="connsiteX5" fmla="*/ 647369 w 856626"/>
              <a:gd name="connsiteY5" fmla="*/ 677523 h 856627"/>
              <a:gd name="connsiteX6" fmla="*/ 179103 w 856626"/>
              <a:gd name="connsiteY6" fmla="*/ 209257 h 856627"/>
              <a:gd name="connsiteX7" fmla="*/ 0 w 856626"/>
              <a:gd name="connsiteY7" fmla="*/ 209257 h 856627"/>
              <a:gd name="connsiteX8" fmla="*/ 0 w 856626"/>
              <a:gd name="connsiteY8" fmla="*/ 0 h 856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6626" h="856627">
                <a:moveTo>
                  <a:pt x="0" y="0"/>
                </a:moveTo>
                <a:lnTo>
                  <a:pt x="274324" y="0"/>
                </a:lnTo>
                <a:cubicBezTo>
                  <a:pt x="595921" y="0"/>
                  <a:pt x="856626" y="260705"/>
                  <a:pt x="856626" y="582302"/>
                </a:cubicBezTo>
                <a:lnTo>
                  <a:pt x="856626" y="856627"/>
                </a:lnTo>
                <a:lnTo>
                  <a:pt x="647369" y="856627"/>
                </a:lnTo>
                <a:lnTo>
                  <a:pt x="647369" y="677523"/>
                </a:lnTo>
                <a:cubicBezTo>
                  <a:pt x="647369" y="418907"/>
                  <a:pt x="437719" y="209257"/>
                  <a:pt x="179103" y="209257"/>
                </a:cubicBezTo>
                <a:lnTo>
                  <a:pt x="0" y="209257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4" name="フリーフォーム: 図形 83">
            <a:extLst>
              <a:ext uri="{FF2B5EF4-FFF2-40B4-BE49-F238E27FC236}">
                <a16:creationId xmlns:a16="http://schemas.microsoft.com/office/drawing/2014/main" id="{72F7EF47-1D8C-FF9F-9213-C8D43AE4B4B5}"/>
              </a:ext>
            </a:extLst>
          </p:cNvPr>
          <p:cNvSpPr/>
          <p:nvPr/>
        </p:nvSpPr>
        <p:spPr>
          <a:xfrm>
            <a:off x="7060552" y="4220149"/>
            <a:ext cx="856628" cy="856627"/>
          </a:xfrm>
          <a:custGeom>
            <a:avLst/>
            <a:gdLst>
              <a:gd name="connsiteX0" fmla="*/ 703056 w 856628"/>
              <a:gd name="connsiteY0" fmla="*/ 0 h 856627"/>
              <a:gd name="connsiteX1" fmla="*/ 856628 w 856628"/>
              <a:gd name="connsiteY1" fmla="*/ 0 h 856627"/>
              <a:gd name="connsiteX2" fmla="*/ 856628 w 856628"/>
              <a:gd name="connsiteY2" fmla="*/ 464080 h 856627"/>
              <a:gd name="connsiteX3" fmla="*/ 735193 w 856628"/>
              <a:gd name="connsiteY3" fmla="*/ 464080 h 856627"/>
              <a:gd name="connsiteX4" fmla="*/ 464080 w 856628"/>
              <a:gd name="connsiteY4" fmla="*/ 735193 h 856627"/>
              <a:gd name="connsiteX5" fmla="*/ 464080 w 856628"/>
              <a:gd name="connsiteY5" fmla="*/ 856627 h 856627"/>
              <a:gd name="connsiteX6" fmla="*/ 0 w 856628"/>
              <a:gd name="connsiteY6" fmla="*/ 856627 h 856627"/>
              <a:gd name="connsiteX7" fmla="*/ 0 w 856628"/>
              <a:gd name="connsiteY7" fmla="*/ 703056 h 856627"/>
              <a:gd name="connsiteX8" fmla="*/ 703056 w 856628"/>
              <a:gd name="connsiteY8" fmla="*/ 0 h 856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6628" h="856627">
                <a:moveTo>
                  <a:pt x="703056" y="0"/>
                </a:moveTo>
                <a:lnTo>
                  <a:pt x="856628" y="0"/>
                </a:lnTo>
                <a:lnTo>
                  <a:pt x="856628" y="464080"/>
                </a:lnTo>
                <a:lnTo>
                  <a:pt x="735193" y="464080"/>
                </a:lnTo>
                <a:cubicBezTo>
                  <a:pt x="585461" y="464080"/>
                  <a:pt x="464080" y="585461"/>
                  <a:pt x="464080" y="735193"/>
                </a:cubicBezTo>
                <a:lnTo>
                  <a:pt x="464080" y="856627"/>
                </a:lnTo>
                <a:lnTo>
                  <a:pt x="0" y="856627"/>
                </a:lnTo>
                <a:lnTo>
                  <a:pt x="0" y="703056"/>
                </a:lnTo>
                <a:cubicBezTo>
                  <a:pt x="0" y="314769"/>
                  <a:pt x="314769" y="0"/>
                  <a:pt x="70305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6" name="フリーフォーム: 図形 85">
            <a:extLst>
              <a:ext uri="{FF2B5EF4-FFF2-40B4-BE49-F238E27FC236}">
                <a16:creationId xmlns:a16="http://schemas.microsoft.com/office/drawing/2014/main" id="{0970B49C-C562-D40E-C369-DB160658D3C0}"/>
              </a:ext>
            </a:extLst>
          </p:cNvPr>
          <p:cNvSpPr/>
          <p:nvPr/>
        </p:nvSpPr>
        <p:spPr>
          <a:xfrm>
            <a:off x="7975795" y="4220149"/>
            <a:ext cx="856626" cy="856627"/>
          </a:xfrm>
          <a:custGeom>
            <a:avLst/>
            <a:gdLst>
              <a:gd name="connsiteX0" fmla="*/ 0 w 856626"/>
              <a:gd name="connsiteY0" fmla="*/ 0 h 856627"/>
              <a:gd name="connsiteX1" fmla="*/ 153570 w 856626"/>
              <a:gd name="connsiteY1" fmla="*/ 0 h 856627"/>
              <a:gd name="connsiteX2" fmla="*/ 856626 w 856626"/>
              <a:gd name="connsiteY2" fmla="*/ 703056 h 856627"/>
              <a:gd name="connsiteX3" fmla="*/ 856626 w 856626"/>
              <a:gd name="connsiteY3" fmla="*/ 856627 h 856627"/>
              <a:gd name="connsiteX4" fmla="*/ 392546 w 856626"/>
              <a:gd name="connsiteY4" fmla="*/ 856627 h 856627"/>
              <a:gd name="connsiteX5" fmla="*/ 392546 w 856626"/>
              <a:gd name="connsiteY5" fmla="*/ 735193 h 856627"/>
              <a:gd name="connsiteX6" fmla="*/ 121433 w 856626"/>
              <a:gd name="connsiteY6" fmla="*/ 464080 h 856627"/>
              <a:gd name="connsiteX7" fmla="*/ 0 w 856626"/>
              <a:gd name="connsiteY7" fmla="*/ 464080 h 856627"/>
              <a:gd name="connsiteX8" fmla="*/ 0 w 856626"/>
              <a:gd name="connsiteY8" fmla="*/ 0 h 856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6626" h="856627">
                <a:moveTo>
                  <a:pt x="0" y="0"/>
                </a:moveTo>
                <a:lnTo>
                  <a:pt x="153570" y="0"/>
                </a:lnTo>
                <a:cubicBezTo>
                  <a:pt x="541857" y="0"/>
                  <a:pt x="856626" y="314769"/>
                  <a:pt x="856626" y="703056"/>
                </a:cubicBezTo>
                <a:lnTo>
                  <a:pt x="856626" y="856627"/>
                </a:lnTo>
                <a:lnTo>
                  <a:pt x="392546" y="856627"/>
                </a:lnTo>
                <a:lnTo>
                  <a:pt x="392546" y="735193"/>
                </a:lnTo>
                <a:cubicBezTo>
                  <a:pt x="392546" y="585461"/>
                  <a:pt x="271165" y="464080"/>
                  <a:pt x="121433" y="464080"/>
                </a:cubicBezTo>
                <a:lnTo>
                  <a:pt x="0" y="46408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8" name="フリーフォーム: 図形 87">
            <a:extLst>
              <a:ext uri="{FF2B5EF4-FFF2-40B4-BE49-F238E27FC236}">
                <a16:creationId xmlns:a16="http://schemas.microsoft.com/office/drawing/2014/main" id="{2CB9741D-74CA-983E-1A3E-15028C075D35}"/>
              </a:ext>
            </a:extLst>
          </p:cNvPr>
          <p:cNvSpPr/>
          <p:nvPr/>
        </p:nvSpPr>
        <p:spPr>
          <a:xfrm>
            <a:off x="1132192" y="5144184"/>
            <a:ext cx="856628" cy="856627"/>
          </a:xfrm>
          <a:custGeom>
            <a:avLst/>
            <a:gdLst>
              <a:gd name="connsiteX0" fmla="*/ 0 w 856628"/>
              <a:gd name="connsiteY0" fmla="*/ 0 h 856627"/>
              <a:gd name="connsiteX1" fmla="*/ 107874 w 856628"/>
              <a:gd name="connsiteY1" fmla="*/ 0 h 856627"/>
              <a:gd name="connsiteX2" fmla="*/ 111472 w 856628"/>
              <a:gd name="connsiteY2" fmla="*/ 71248 h 856627"/>
              <a:gd name="connsiteX3" fmla="*/ 785379 w 856628"/>
              <a:gd name="connsiteY3" fmla="*/ 745155 h 856627"/>
              <a:gd name="connsiteX4" fmla="*/ 856628 w 856628"/>
              <a:gd name="connsiteY4" fmla="*/ 748753 h 856627"/>
              <a:gd name="connsiteX5" fmla="*/ 856628 w 856628"/>
              <a:gd name="connsiteY5" fmla="*/ 856627 h 856627"/>
              <a:gd name="connsiteX6" fmla="*/ 834355 w 856628"/>
              <a:gd name="connsiteY6" fmla="*/ 856627 h 856627"/>
              <a:gd name="connsiteX7" fmla="*/ 0 w 856628"/>
              <a:gd name="connsiteY7" fmla="*/ 22272 h 856627"/>
              <a:gd name="connsiteX8" fmla="*/ 0 w 856628"/>
              <a:gd name="connsiteY8" fmla="*/ 0 h 856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6628" h="856627">
                <a:moveTo>
                  <a:pt x="0" y="0"/>
                </a:moveTo>
                <a:lnTo>
                  <a:pt x="107874" y="0"/>
                </a:lnTo>
                <a:lnTo>
                  <a:pt x="111472" y="71248"/>
                </a:lnTo>
                <a:cubicBezTo>
                  <a:pt x="147558" y="426580"/>
                  <a:pt x="430047" y="709069"/>
                  <a:pt x="785379" y="745155"/>
                </a:cubicBezTo>
                <a:lnTo>
                  <a:pt x="856628" y="748753"/>
                </a:lnTo>
                <a:lnTo>
                  <a:pt x="856628" y="856627"/>
                </a:lnTo>
                <a:lnTo>
                  <a:pt x="834355" y="856627"/>
                </a:lnTo>
                <a:cubicBezTo>
                  <a:pt x="373553" y="856627"/>
                  <a:pt x="0" y="483074"/>
                  <a:pt x="0" y="2227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0" name="フリーフォーム: 図形 89">
            <a:extLst>
              <a:ext uri="{FF2B5EF4-FFF2-40B4-BE49-F238E27FC236}">
                <a16:creationId xmlns:a16="http://schemas.microsoft.com/office/drawing/2014/main" id="{FF815644-DC9F-5025-A0B5-58C82F3B9346}"/>
              </a:ext>
            </a:extLst>
          </p:cNvPr>
          <p:cNvSpPr/>
          <p:nvPr/>
        </p:nvSpPr>
        <p:spPr>
          <a:xfrm>
            <a:off x="2047435" y="5144184"/>
            <a:ext cx="856626" cy="856627"/>
          </a:xfrm>
          <a:custGeom>
            <a:avLst/>
            <a:gdLst>
              <a:gd name="connsiteX0" fmla="*/ 748752 w 856626"/>
              <a:gd name="connsiteY0" fmla="*/ 0 h 856627"/>
              <a:gd name="connsiteX1" fmla="*/ 856626 w 856626"/>
              <a:gd name="connsiteY1" fmla="*/ 0 h 856627"/>
              <a:gd name="connsiteX2" fmla="*/ 856626 w 856626"/>
              <a:gd name="connsiteY2" fmla="*/ 22272 h 856627"/>
              <a:gd name="connsiteX3" fmla="*/ 22271 w 856626"/>
              <a:gd name="connsiteY3" fmla="*/ 856627 h 856627"/>
              <a:gd name="connsiteX4" fmla="*/ 0 w 856626"/>
              <a:gd name="connsiteY4" fmla="*/ 856627 h 856627"/>
              <a:gd name="connsiteX5" fmla="*/ 0 w 856626"/>
              <a:gd name="connsiteY5" fmla="*/ 748753 h 856627"/>
              <a:gd name="connsiteX6" fmla="*/ 71247 w 856626"/>
              <a:gd name="connsiteY6" fmla="*/ 745155 h 856627"/>
              <a:gd name="connsiteX7" fmla="*/ 745154 w 856626"/>
              <a:gd name="connsiteY7" fmla="*/ 71248 h 856627"/>
              <a:gd name="connsiteX8" fmla="*/ 748752 w 856626"/>
              <a:gd name="connsiteY8" fmla="*/ 0 h 856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6626" h="856627">
                <a:moveTo>
                  <a:pt x="748752" y="0"/>
                </a:moveTo>
                <a:lnTo>
                  <a:pt x="856626" y="0"/>
                </a:lnTo>
                <a:lnTo>
                  <a:pt x="856626" y="22272"/>
                </a:lnTo>
                <a:cubicBezTo>
                  <a:pt x="856626" y="483074"/>
                  <a:pt x="483073" y="856627"/>
                  <a:pt x="22271" y="856627"/>
                </a:cubicBezTo>
                <a:lnTo>
                  <a:pt x="0" y="856627"/>
                </a:lnTo>
                <a:lnTo>
                  <a:pt x="0" y="748753"/>
                </a:lnTo>
                <a:lnTo>
                  <a:pt x="71247" y="745155"/>
                </a:lnTo>
                <a:cubicBezTo>
                  <a:pt x="426579" y="709069"/>
                  <a:pt x="709068" y="426580"/>
                  <a:pt x="745154" y="71248"/>
                </a:cubicBezTo>
                <a:lnTo>
                  <a:pt x="748752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2" name="フリーフォーム: 図形 91">
            <a:extLst>
              <a:ext uri="{FF2B5EF4-FFF2-40B4-BE49-F238E27FC236}">
                <a16:creationId xmlns:a16="http://schemas.microsoft.com/office/drawing/2014/main" id="{99332B0E-C533-F41E-89E4-63C41F920925}"/>
              </a:ext>
            </a:extLst>
          </p:cNvPr>
          <p:cNvSpPr/>
          <p:nvPr/>
        </p:nvSpPr>
        <p:spPr>
          <a:xfrm>
            <a:off x="4096372" y="5144184"/>
            <a:ext cx="856628" cy="856627"/>
          </a:xfrm>
          <a:custGeom>
            <a:avLst/>
            <a:gdLst>
              <a:gd name="connsiteX0" fmla="*/ 0 w 856628"/>
              <a:gd name="connsiteY0" fmla="*/ 0 h 856627"/>
              <a:gd name="connsiteX1" fmla="*/ 209257 w 856628"/>
              <a:gd name="connsiteY1" fmla="*/ 0 h 856627"/>
              <a:gd name="connsiteX2" fmla="*/ 209257 w 856628"/>
              <a:gd name="connsiteY2" fmla="*/ 179104 h 856627"/>
              <a:gd name="connsiteX3" fmla="*/ 677523 w 856628"/>
              <a:gd name="connsiteY3" fmla="*/ 647370 h 856627"/>
              <a:gd name="connsiteX4" fmla="*/ 856628 w 856628"/>
              <a:gd name="connsiteY4" fmla="*/ 647370 h 856627"/>
              <a:gd name="connsiteX5" fmla="*/ 856628 w 856628"/>
              <a:gd name="connsiteY5" fmla="*/ 856627 h 856627"/>
              <a:gd name="connsiteX6" fmla="*/ 582302 w 856628"/>
              <a:gd name="connsiteY6" fmla="*/ 856627 h 856627"/>
              <a:gd name="connsiteX7" fmla="*/ 0 w 856628"/>
              <a:gd name="connsiteY7" fmla="*/ 274325 h 856627"/>
              <a:gd name="connsiteX8" fmla="*/ 0 w 856628"/>
              <a:gd name="connsiteY8" fmla="*/ 0 h 856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6628" h="856627">
                <a:moveTo>
                  <a:pt x="0" y="0"/>
                </a:moveTo>
                <a:lnTo>
                  <a:pt x="209257" y="0"/>
                </a:lnTo>
                <a:lnTo>
                  <a:pt x="209257" y="179104"/>
                </a:lnTo>
                <a:cubicBezTo>
                  <a:pt x="209257" y="437720"/>
                  <a:pt x="418907" y="647370"/>
                  <a:pt x="677523" y="647370"/>
                </a:cubicBezTo>
                <a:lnTo>
                  <a:pt x="856628" y="647370"/>
                </a:lnTo>
                <a:lnTo>
                  <a:pt x="856628" y="856627"/>
                </a:lnTo>
                <a:lnTo>
                  <a:pt x="582302" y="856627"/>
                </a:lnTo>
                <a:cubicBezTo>
                  <a:pt x="260705" y="856627"/>
                  <a:pt x="0" y="595922"/>
                  <a:pt x="0" y="27432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4" name="フリーフォーム: 図形 93">
            <a:extLst>
              <a:ext uri="{FF2B5EF4-FFF2-40B4-BE49-F238E27FC236}">
                <a16:creationId xmlns:a16="http://schemas.microsoft.com/office/drawing/2014/main" id="{BEF4C9AE-165B-C2A8-5035-7C9681EBEFBB}"/>
              </a:ext>
            </a:extLst>
          </p:cNvPr>
          <p:cNvSpPr/>
          <p:nvPr/>
        </p:nvSpPr>
        <p:spPr>
          <a:xfrm>
            <a:off x="5011615" y="5144184"/>
            <a:ext cx="856626" cy="856627"/>
          </a:xfrm>
          <a:custGeom>
            <a:avLst/>
            <a:gdLst>
              <a:gd name="connsiteX0" fmla="*/ 647369 w 856626"/>
              <a:gd name="connsiteY0" fmla="*/ 0 h 856627"/>
              <a:gd name="connsiteX1" fmla="*/ 856626 w 856626"/>
              <a:gd name="connsiteY1" fmla="*/ 0 h 856627"/>
              <a:gd name="connsiteX2" fmla="*/ 856626 w 856626"/>
              <a:gd name="connsiteY2" fmla="*/ 274325 h 856627"/>
              <a:gd name="connsiteX3" fmla="*/ 274324 w 856626"/>
              <a:gd name="connsiteY3" fmla="*/ 856627 h 856627"/>
              <a:gd name="connsiteX4" fmla="*/ 0 w 856626"/>
              <a:gd name="connsiteY4" fmla="*/ 856627 h 856627"/>
              <a:gd name="connsiteX5" fmla="*/ 0 w 856626"/>
              <a:gd name="connsiteY5" fmla="*/ 647370 h 856627"/>
              <a:gd name="connsiteX6" fmla="*/ 179103 w 856626"/>
              <a:gd name="connsiteY6" fmla="*/ 647370 h 856627"/>
              <a:gd name="connsiteX7" fmla="*/ 647369 w 856626"/>
              <a:gd name="connsiteY7" fmla="*/ 179104 h 856627"/>
              <a:gd name="connsiteX8" fmla="*/ 647369 w 856626"/>
              <a:gd name="connsiteY8" fmla="*/ 0 h 856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6626" h="856627">
                <a:moveTo>
                  <a:pt x="647369" y="0"/>
                </a:moveTo>
                <a:lnTo>
                  <a:pt x="856626" y="0"/>
                </a:lnTo>
                <a:lnTo>
                  <a:pt x="856626" y="274325"/>
                </a:lnTo>
                <a:cubicBezTo>
                  <a:pt x="856626" y="595922"/>
                  <a:pt x="595921" y="856627"/>
                  <a:pt x="274324" y="856627"/>
                </a:cubicBezTo>
                <a:lnTo>
                  <a:pt x="0" y="856627"/>
                </a:lnTo>
                <a:lnTo>
                  <a:pt x="0" y="647370"/>
                </a:lnTo>
                <a:lnTo>
                  <a:pt x="179103" y="647370"/>
                </a:lnTo>
                <a:cubicBezTo>
                  <a:pt x="437719" y="647370"/>
                  <a:pt x="647369" y="437720"/>
                  <a:pt x="647369" y="179104"/>
                </a:cubicBezTo>
                <a:lnTo>
                  <a:pt x="647369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6" name="フリーフォーム: 図形 95">
            <a:extLst>
              <a:ext uri="{FF2B5EF4-FFF2-40B4-BE49-F238E27FC236}">
                <a16:creationId xmlns:a16="http://schemas.microsoft.com/office/drawing/2014/main" id="{4AB910F7-3E5A-2FF7-94F0-3CE8C352264D}"/>
              </a:ext>
            </a:extLst>
          </p:cNvPr>
          <p:cNvSpPr/>
          <p:nvPr/>
        </p:nvSpPr>
        <p:spPr>
          <a:xfrm>
            <a:off x="7060552" y="5144184"/>
            <a:ext cx="856628" cy="856627"/>
          </a:xfrm>
          <a:custGeom>
            <a:avLst/>
            <a:gdLst>
              <a:gd name="connsiteX0" fmla="*/ 0 w 856628"/>
              <a:gd name="connsiteY0" fmla="*/ 0 h 856627"/>
              <a:gd name="connsiteX1" fmla="*/ 464080 w 856628"/>
              <a:gd name="connsiteY1" fmla="*/ 0 h 856627"/>
              <a:gd name="connsiteX2" fmla="*/ 464080 w 856628"/>
              <a:gd name="connsiteY2" fmla="*/ 121434 h 856627"/>
              <a:gd name="connsiteX3" fmla="*/ 735193 w 856628"/>
              <a:gd name="connsiteY3" fmla="*/ 392547 h 856627"/>
              <a:gd name="connsiteX4" fmla="*/ 856628 w 856628"/>
              <a:gd name="connsiteY4" fmla="*/ 392547 h 856627"/>
              <a:gd name="connsiteX5" fmla="*/ 856628 w 856628"/>
              <a:gd name="connsiteY5" fmla="*/ 856627 h 856627"/>
              <a:gd name="connsiteX6" fmla="*/ 703056 w 856628"/>
              <a:gd name="connsiteY6" fmla="*/ 856627 h 856627"/>
              <a:gd name="connsiteX7" fmla="*/ 0 w 856628"/>
              <a:gd name="connsiteY7" fmla="*/ 153571 h 856627"/>
              <a:gd name="connsiteX8" fmla="*/ 0 w 856628"/>
              <a:gd name="connsiteY8" fmla="*/ 0 h 856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6628" h="856627">
                <a:moveTo>
                  <a:pt x="0" y="0"/>
                </a:moveTo>
                <a:lnTo>
                  <a:pt x="464080" y="0"/>
                </a:lnTo>
                <a:lnTo>
                  <a:pt x="464080" y="121434"/>
                </a:lnTo>
                <a:cubicBezTo>
                  <a:pt x="464080" y="271166"/>
                  <a:pt x="585461" y="392547"/>
                  <a:pt x="735193" y="392547"/>
                </a:cubicBezTo>
                <a:lnTo>
                  <a:pt x="856628" y="392547"/>
                </a:lnTo>
                <a:lnTo>
                  <a:pt x="856628" y="856627"/>
                </a:lnTo>
                <a:lnTo>
                  <a:pt x="703056" y="856627"/>
                </a:lnTo>
                <a:cubicBezTo>
                  <a:pt x="314769" y="856627"/>
                  <a:pt x="0" y="541858"/>
                  <a:pt x="0" y="15357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8" name="フリーフォーム: 図形 97">
            <a:extLst>
              <a:ext uri="{FF2B5EF4-FFF2-40B4-BE49-F238E27FC236}">
                <a16:creationId xmlns:a16="http://schemas.microsoft.com/office/drawing/2014/main" id="{3D903B77-E997-E708-C6D5-D778A3EE0026}"/>
              </a:ext>
            </a:extLst>
          </p:cNvPr>
          <p:cNvSpPr/>
          <p:nvPr/>
        </p:nvSpPr>
        <p:spPr>
          <a:xfrm>
            <a:off x="7975795" y="5144184"/>
            <a:ext cx="856626" cy="856627"/>
          </a:xfrm>
          <a:custGeom>
            <a:avLst/>
            <a:gdLst>
              <a:gd name="connsiteX0" fmla="*/ 392546 w 856626"/>
              <a:gd name="connsiteY0" fmla="*/ 0 h 856627"/>
              <a:gd name="connsiteX1" fmla="*/ 856626 w 856626"/>
              <a:gd name="connsiteY1" fmla="*/ 0 h 856627"/>
              <a:gd name="connsiteX2" fmla="*/ 856626 w 856626"/>
              <a:gd name="connsiteY2" fmla="*/ 153571 h 856627"/>
              <a:gd name="connsiteX3" fmla="*/ 153570 w 856626"/>
              <a:gd name="connsiteY3" fmla="*/ 856627 h 856627"/>
              <a:gd name="connsiteX4" fmla="*/ 0 w 856626"/>
              <a:gd name="connsiteY4" fmla="*/ 856627 h 856627"/>
              <a:gd name="connsiteX5" fmla="*/ 0 w 856626"/>
              <a:gd name="connsiteY5" fmla="*/ 392547 h 856627"/>
              <a:gd name="connsiteX6" fmla="*/ 121433 w 856626"/>
              <a:gd name="connsiteY6" fmla="*/ 392547 h 856627"/>
              <a:gd name="connsiteX7" fmla="*/ 392546 w 856626"/>
              <a:gd name="connsiteY7" fmla="*/ 121434 h 856627"/>
              <a:gd name="connsiteX8" fmla="*/ 392546 w 856626"/>
              <a:gd name="connsiteY8" fmla="*/ 0 h 856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6626" h="856627">
                <a:moveTo>
                  <a:pt x="392546" y="0"/>
                </a:moveTo>
                <a:lnTo>
                  <a:pt x="856626" y="0"/>
                </a:lnTo>
                <a:lnTo>
                  <a:pt x="856626" y="153571"/>
                </a:lnTo>
                <a:cubicBezTo>
                  <a:pt x="856626" y="541858"/>
                  <a:pt x="541857" y="856627"/>
                  <a:pt x="153570" y="856627"/>
                </a:cubicBezTo>
                <a:lnTo>
                  <a:pt x="0" y="856627"/>
                </a:lnTo>
                <a:lnTo>
                  <a:pt x="0" y="392547"/>
                </a:lnTo>
                <a:lnTo>
                  <a:pt x="121433" y="392547"/>
                </a:lnTo>
                <a:cubicBezTo>
                  <a:pt x="271165" y="392547"/>
                  <a:pt x="392546" y="271166"/>
                  <a:pt x="392546" y="121434"/>
                </a:cubicBezTo>
                <a:lnTo>
                  <a:pt x="392546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6523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四角形: 角を丸くする 81">
            <a:extLst>
              <a:ext uri="{FF2B5EF4-FFF2-40B4-BE49-F238E27FC236}">
                <a16:creationId xmlns:a16="http://schemas.microsoft.com/office/drawing/2014/main" id="{EF1DD386-E764-6E54-9B89-F8CDBE768B5A}"/>
              </a:ext>
            </a:extLst>
          </p:cNvPr>
          <p:cNvSpPr/>
          <p:nvPr/>
        </p:nvSpPr>
        <p:spPr>
          <a:xfrm>
            <a:off x="6638925" y="1200150"/>
            <a:ext cx="2590800" cy="1162050"/>
          </a:xfrm>
          <a:prstGeom prst="roundRect">
            <a:avLst>
              <a:gd name="adj" fmla="val 19177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四角形: 角を丸くする 80">
            <a:extLst>
              <a:ext uri="{FF2B5EF4-FFF2-40B4-BE49-F238E27FC236}">
                <a16:creationId xmlns:a16="http://schemas.microsoft.com/office/drawing/2014/main" id="{1B27A287-2F53-2F5E-2F8F-BF6BD7C975EE}"/>
              </a:ext>
            </a:extLst>
          </p:cNvPr>
          <p:cNvSpPr/>
          <p:nvPr/>
        </p:nvSpPr>
        <p:spPr>
          <a:xfrm>
            <a:off x="7184289" y="4571999"/>
            <a:ext cx="1666875" cy="1647825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四角形: 角を丸くする 79">
            <a:extLst>
              <a:ext uri="{FF2B5EF4-FFF2-40B4-BE49-F238E27FC236}">
                <a16:creationId xmlns:a16="http://schemas.microsoft.com/office/drawing/2014/main" id="{11D5B48D-EFBE-4316-43D1-5E172134ACE5}"/>
              </a:ext>
            </a:extLst>
          </p:cNvPr>
          <p:cNvSpPr/>
          <p:nvPr/>
        </p:nvSpPr>
        <p:spPr>
          <a:xfrm>
            <a:off x="6686550" y="2667000"/>
            <a:ext cx="2495550" cy="1524000"/>
          </a:xfrm>
          <a:prstGeom prst="roundRect">
            <a:avLst>
              <a:gd name="adj" fmla="val 32292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四つ角図形　</a:t>
            </a: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利用サンプル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51CC68FB-8598-F92E-4F8E-D3E1A2A0B688}"/>
              </a:ext>
            </a:extLst>
          </p:cNvPr>
          <p:cNvSpPr/>
          <p:nvPr/>
        </p:nvSpPr>
        <p:spPr>
          <a:xfrm rot="5400000">
            <a:off x="3617830" y="1160231"/>
            <a:ext cx="598469" cy="598469"/>
          </a:xfrm>
          <a:custGeom>
            <a:avLst/>
            <a:gdLst>
              <a:gd name="connsiteX0" fmla="*/ 0 w 598469"/>
              <a:gd name="connsiteY0" fmla="*/ 598469 h 598469"/>
              <a:gd name="connsiteX1" fmla="*/ 0 w 598469"/>
              <a:gd name="connsiteY1" fmla="*/ 0 h 598469"/>
              <a:gd name="connsiteX2" fmla="*/ 252403 w 598469"/>
              <a:gd name="connsiteY2" fmla="*/ 0 h 598469"/>
              <a:gd name="connsiteX3" fmla="*/ 252403 w 598469"/>
              <a:gd name="connsiteY3" fmla="*/ 346066 h 598469"/>
              <a:gd name="connsiteX4" fmla="*/ 598469 w 598469"/>
              <a:gd name="connsiteY4" fmla="*/ 346066 h 598469"/>
              <a:gd name="connsiteX5" fmla="*/ 598469 w 598469"/>
              <a:gd name="connsiteY5" fmla="*/ 598469 h 598469"/>
              <a:gd name="connsiteX6" fmla="*/ 0 w 598469"/>
              <a:gd name="connsiteY6" fmla="*/ 598469 h 598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8469" h="598469">
                <a:moveTo>
                  <a:pt x="0" y="598469"/>
                </a:moveTo>
                <a:lnTo>
                  <a:pt x="0" y="0"/>
                </a:lnTo>
                <a:lnTo>
                  <a:pt x="252403" y="0"/>
                </a:lnTo>
                <a:lnTo>
                  <a:pt x="252403" y="346066"/>
                </a:lnTo>
                <a:lnTo>
                  <a:pt x="598469" y="346066"/>
                </a:lnTo>
                <a:lnTo>
                  <a:pt x="598469" y="598469"/>
                </a:lnTo>
                <a:lnTo>
                  <a:pt x="0" y="59846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9CD2968C-D83F-FC06-A03B-C27FB6DBB04F}"/>
              </a:ext>
            </a:extLst>
          </p:cNvPr>
          <p:cNvSpPr/>
          <p:nvPr/>
        </p:nvSpPr>
        <p:spPr>
          <a:xfrm rot="5400000">
            <a:off x="5724355" y="1160231"/>
            <a:ext cx="598470" cy="598468"/>
          </a:xfrm>
          <a:custGeom>
            <a:avLst/>
            <a:gdLst>
              <a:gd name="connsiteX0" fmla="*/ 0 w 598470"/>
              <a:gd name="connsiteY0" fmla="*/ 598468 h 598468"/>
              <a:gd name="connsiteX1" fmla="*/ 0 w 598470"/>
              <a:gd name="connsiteY1" fmla="*/ 0 h 598468"/>
              <a:gd name="connsiteX2" fmla="*/ 598470 w 598470"/>
              <a:gd name="connsiteY2" fmla="*/ 0 h 598468"/>
              <a:gd name="connsiteX3" fmla="*/ 598470 w 598470"/>
              <a:gd name="connsiteY3" fmla="*/ 252403 h 598468"/>
              <a:gd name="connsiteX4" fmla="*/ 252403 w 598470"/>
              <a:gd name="connsiteY4" fmla="*/ 252403 h 598468"/>
              <a:gd name="connsiteX5" fmla="*/ 252403 w 598470"/>
              <a:gd name="connsiteY5" fmla="*/ 598468 h 598468"/>
              <a:gd name="connsiteX6" fmla="*/ 0 w 598470"/>
              <a:gd name="connsiteY6" fmla="*/ 598468 h 598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8470" h="598468">
                <a:moveTo>
                  <a:pt x="0" y="598468"/>
                </a:moveTo>
                <a:lnTo>
                  <a:pt x="0" y="0"/>
                </a:lnTo>
                <a:lnTo>
                  <a:pt x="598470" y="0"/>
                </a:lnTo>
                <a:lnTo>
                  <a:pt x="598470" y="252403"/>
                </a:lnTo>
                <a:lnTo>
                  <a:pt x="252403" y="252403"/>
                </a:lnTo>
                <a:lnTo>
                  <a:pt x="252403" y="598468"/>
                </a:lnTo>
                <a:lnTo>
                  <a:pt x="0" y="598468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3B90C709-2AAC-E99F-124F-6A253CD7A2BC}"/>
              </a:ext>
            </a:extLst>
          </p:cNvPr>
          <p:cNvSpPr/>
          <p:nvPr/>
        </p:nvSpPr>
        <p:spPr>
          <a:xfrm rot="5400000">
            <a:off x="3617831" y="5673527"/>
            <a:ext cx="598467" cy="598469"/>
          </a:xfrm>
          <a:custGeom>
            <a:avLst/>
            <a:gdLst>
              <a:gd name="connsiteX0" fmla="*/ 0 w 598467"/>
              <a:gd name="connsiteY0" fmla="*/ 598469 h 598469"/>
              <a:gd name="connsiteX1" fmla="*/ 0 w 598467"/>
              <a:gd name="connsiteY1" fmla="*/ 346066 h 598469"/>
              <a:gd name="connsiteX2" fmla="*/ 346064 w 598467"/>
              <a:gd name="connsiteY2" fmla="*/ 346066 h 598469"/>
              <a:gd name="connsiteX3" fmla="*/ 346064 w 598467"/>
              <a:gd name="connsiteY3" fmla="*/ 0 h 598469"/>
              <a:gd name="connsiteX4" fmla="*/ 598467 w 598467"/>
              <a:gd name="connsiteY4" fmla="*/ 0 h 598469"/>
              <a:gd name="connsiteX5" fmla="*/ 598467 w 598467"/>
              <a:gd name="connsiteY5" fmla="*/ 598469 h 598469"/>
              <a:gd name="connsiteX6" fmla="*/ 0 w 598467"/>
              <a:gd name="connsiteY6" fmla="*/ 598469 h 598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8467" h="598469">
                <a:moveTo>
                  <a:pt x="0" y="598469"/>
                </a:moveTo>
                <a:lnTo>
                  <a:pt x="0" y="346066"/>
                </a:lnTo>
                <a:lnTo>
                  <a:pt x="346064" y="346066"/>
                </a:lnTo>
                <a:lnTo>
                  <a:pt x="346064" y="0"/>
                </a:lnTo>
                <a:lnTo>
                  <a:pt x="598467" y="0"/>
                </a:lnTo>
                <a:lnTo>
                  <a:pt x="598467" y="598469"/>
                </a:lnTo>
                <a:lnTo>
                  <a:pt x="0" y="59846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B63441AD-0B80-48F7-5CDD-F80B91A70068}"/>
              </a:ext>
            </a:extLst>
          </p:cNvPr>
          <p:cNvSpPr/>
          <p:nvPr/>
        </p:nvSpPr>
        <p:spPr>
          <a:xfrm rot="5400000">
            <a:off x="5724357" y="5673527"/>
            <a:ext cx="598467" cy="598468"/>
          </a:xfrm>
          <a:custGeom>
            <a:avLst/>
            <a:gdLst>
              <a:gd name="connsiteX0" fmla="*/ 0 w 598467"/>
              <a:gd name="connsiteY0" fmla="*/ 252403 h 598468"/>
              <a:gd name="connsiteX1" fmla="*/ 0 w 598467"/>
              <a:gd name="connsiteY1" fmla="*/ 0 h 598468"/>
              <a:gd name="connsiteX2" fmla="*/ 598467 w 598467"/>
              <a:gd name="connsiteY2" fmla="*/ 0 h 598468"/>
              <a:gd name="connsiteX3" fmla="*/ 598467 w 598467"/>
              <a:gd name="connsiteY3" fmla="*/ 598468 h 598468"/>
              <a:gd name="connsiteX4" fmla="*/ 346064 w 598467"/>
              <a:gd name="connsiteY4" fmla="*/ 598468 h 598468"/>
              <a:gd name="connsiteX5" fmla="*/ 346064 w 598467"/>
              <a:gd name="connsiteY5" fmla="*/ 252403 h 598468"/>
              <a:gd name="connsiteX6" fmla="*/ 0 w 598467"/>
              <a:gd name="connsiteY6" fmla="*/ 252403 h 598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8467" h="598468">
                <a:moveTo>
                  <a:pt x="0" y="252403"/>
                </a:moveTo>
                <a:lnTo>
                  <a:pt x="0" y="0"/>
                </a:lnTo>
                <a:lnTo>
                  <a:pt x="598467" y="0"/>
                </a:lnTo>
                <a:lnTo>
                  <a:pt x="598467" y="598468"/>
                </a:lnTo>
                <a:lnTo>
                  <a:pt x="346064" y="598468"/>
                </a:lnTo>
                <a:lnTo>
                  <a:pt x="346064" y="252403"/>
                </a:lnTo>
                <a:lnTo>
                  <a:pt x="0" y="252403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8" name="フリーフォーム: 図形 27">
            <a:extLst>
              <a:ext uri="{FF2B5EF4-FFF2-40B4-BE49-F238E27FC236}">
                <a16:creationId xmlns:a16="http://schemas.microsoft.com/office/drawing/2014/main" id="{2FF45EBB-E88C-8560-F099-8C6FFC9E8213}"/>
              </a:ext>
            </a:extLst>
          </p:cNvPr>
          <p:cNvSpPr/>
          <p:nvPr/>
        </p:nvSpPr>
        <p:spPr>
          <a:xfrm rot="5400000">
            <a:off x="6585819" y="1161371"/>
            <a:ext cx="598470" cy="598469"/>
          </a:xfrm>
          <a:custGeom>
            <a:avLst/>
            <a:gdLst>
              <a:gd name="connsiteX0" fmla="*/ 0 w 598470"/>
              <a:gd name="connsiteY0" fmla="*/ 352608 h 598469"/>
              <a:gd name="connsiteX1" fmla="*/ 0 w 598470"/>
              <a:gd name="connsiteY1" fmla="*/ 0 h 598469"/>
              <a:gd name="connsiteX2" fmla="*/ 107574 w 598470"/>
              <a:gd name="connsiteY2" fmla="*/ 0 h 598469"/>
              <a:gd name="connsiteX3" fmla="*/ 107574 w 598470"/>
              <a:gd name="connsiteY3" fmla="*/ 328532 h 598469"/>
              <a:gd name="connsiteX4" fmla="*/ 269937 w 598470"/>
              <a:gd name="connsiteY4" fmla="*/ 490895 h 598469"/>
              <a:gd name="connsiteX5" fmla="*/ 598470 w 598470"/>
              <a:gd name="connsiteY5" fmla="*/ 490895 h 598469"/>
              <a:gd name="connsiteX6" fmla="*/ 598469 w 598470"/>
              <a:gd name="connsiteY6" fmla="*/ 598469 h 598469"/>
              <a:gd name="connsiteX7" fmla="*/ 245861 w 598470"/>
              <a:gd name="connsiteY7" fmla="*/ 598469 h 598469"/>
              <a:gd name="connsiteX8" fmla="*/ 0 w 598470"/>
              <a:gd name="connsiteY8" fmla="*/ 352608 h 598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8470" h="598469">
                <a:moveTo>
                  <a:pt x="0" y="352608"/>
                </a:moveTo>
                <a:lnTo>
                  <a:pt x="0" y="0"/>
                </a:lnTo>
                <a:lnTo>
                  <a:pt x="107574" y="0"/>
                </a:lnTo>
                <a:lnTo>
                  <a:pt x="107574" y="328532"/>
                </a:lnTo>
                <a:cubicBezTo>
                  <a:pt x="107574" y="418203"/>
                  <a:pt x="180266" y="490895"/>
                  <a:pt x="269937" y="490895"/>
                </a:cubicBezTo>
                <a:lnTo>
                  <a:pt x="598470" y="490895"/>
                </a:lnTo>
                <a:lnTo>
                  <a:pt x="598469" y="598469"/>
                </a:lnTo>
                <a:lnTo>
                  <a:pt x="245861" y="598469"/>
                </a:lnTo>
                <a:cubicBezTo>
                  <a:pt x="110076" y="598469"/>
                  <a:pt x="0" y="488393"/>
                  <a:pt x="0" y="35260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0" name="フリーフォーム: 図形 29">
            <a:extLst>
              <a:ext uri="{FF2B5EF4-FFF2-40B4-BE49-F238E27FC236}">
                <a16:creationId xmlns:a16="http://schemas.microsoft.com/office/drawing/2014/main" id="{B640A9DF-DA97-5E88-7A90-0C56284B5CC3}"/>
              </a:ext>
            </a:extLst>
          </p:cNvPr>
          <p:cNvSpPr/>
          <p:nvPr/>
        </p:nvSpPr>
        <p:spPr>
          <a:xfrm rot="5400000">
            <a:off x="8691775" y="1161941"/>
            <a:ext cx="598470" cy="597328"/>
          </a:xfrm>
          <a:custGeom>
            <a:avLst/>
            <a:gdLst>
              <a:gd name="connsiteX0" fmla="*/ 0 w 598470"/>
              <a:gd name="connsiteY0" fmla="*/ 597328 h 597328"/>
              <a:gd name="connsiteX1" fmla="*/ 0 w 598470"/>
              <a:gd name="connsiteY1" fmla="*/ 245861 h 597328"/>
              <a:gd name="connsiteX2" fmla="*/ 245861 w 598470"/>
              <a:gd name="connsiteY2" fmla="*/ 0 h 597328"/>
              <a:gd name="connsiteX3" fmla="*/ 598470 w 598470"/>
              <a:gd name="connsiteY3" fmla="*/ 0 h 597328"/>
              <a:gd name="connsiteX4" fmla="*/ 598470 w 598470"/>
              <a:gd name="connsiteY4" fmla="*/ 107574 h 597328"/>
              <a:gd name="connsiteX5" fmla="*/ 269937 w 598470"/>
              <a:gd name="connsiteY5" fmla="*/ 107574 h 597328"/>
              <a:gd name="connsiteX6" fmla="*/ 107574 w 598470"/>
              <a:gd name="connsiteY6" fmla="*/ 269937 h 597328"/>
              <a:gd name="connsiteX7" fmla="*/ 107574 w 598470"/>
              <a:gd name="connsiteY7" fmla="*/ 597328 h 597328"/>
              <a:gd name="connsiteX8" fmla="*/ 0 w 598470"/>
              <a:gd name="connsiteY8" fmla="*/ 597328 h 597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8470" h="597328">
                <a:moveTo>
                  <a:pt x="0" y="597328"/>
                </a:moveTo>
                <a:lnTo>
                  <a:pt x="0" y="245861"/>
                </a:lnTo>
                <a:cubicBezTo>
                  <a:pt x="0" y="110076"/>
                  <a:pt x="110076" y="0"/>
                  <a:pt x="245861" y="0"/>
                </a:cubicBezTo>
                <a:lnTo>
                  <a:pt x="598470" y="0"/>
                </a:lnTo>
                <a:lnTo>
                  <a:pt x="598470" y="107574"/>
                </a:lnTo>
                <a:lnTo>
                  <a:pt x="269937" y="107574"/>
                </a:lnTo>
                <a:cubicBezTo>
                  <a:pt x="180266" y="107574"/>
                  <a:pt x="107574" y="180266"/>
                  <a:pt x="107574" y="269937"/>
                </a:cubicBezTo>
                <a:lnTo>
                  <a:pt x="107574" y="597328"/>
                </a:lnTo>
                <a:lnTo>
                  <a:pt x="0" y="59732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2" name="フリーフォーム: 図形 31">
            <a:extLst>
              <a:ext uri="{FF2B5EF4-FFF2-40B4-BE49-F238E27FC236}">
                <a16:creationId xmlns:a16="http://schemas.microsoft.com/office/drawing/2014/main" id="{D2D63234-6C86-DA9B-F3C2-1C0DD398768F}"/>
              </a:ext>
            </a:extLst>
          </p:cNvPr>
          <p:cNvSpPr/>
          <p:nvPr/>
        </p:nvSpPr>
        <p:spPr>
          <a:xfrm rot="5400000">
            <a:off x="6586391" y="1796203"/>
            <a:ext cx="597327" cy="598469"/>
          </a:xfrm>
          <a:custGeom>
            <a:avLst/>
            <a:gdLst>
              <a:gd name="connsiteX0" fmla="*/ 0 w 597327"/>
              <a:gd name="connsiteY0" fmla="*/ 598469 h 598469"/>
              <a:gd name="connsiteX1" fmla="*/ 0 w 597327"/>
              <a:gd name="connsiteY1" fmla="*/ 490895 h 598469"/>
              <a:gd name="connsiteX2" fmla="*/ 327390 w 597327"/>
              <a:gd name="connsiteY2" fmla="*/ 490895 h 598469"/>
              <a:gd name="connsiteX3" fmla="*/ 489753 w 597327"/>
              <a:gd name="connsiteY3" fmla="*/ 328532 h 598469"/>
              <a:gd name="connsiteX4" fmla="*/ 489753 w 597327"/>
              <a:gd name="connsiteY4" fmla="*/ 0 h 598469"/>
              <a:gd name="connsiteX5" fmla="*/ 597327 w 597327"/>
              <a:gd name="connsiteY5" fmla="*/ 0 h 598469"/>
              <a:gd name="connsiteX6" fmla="*/ 597327 w 597327"/>
              <a:gd name="connsiteY6" fmla="*/ 352608 h 598469"/>
              <a:gd name="connsiteX7" fmla="*/ 351466 w 597327"/>
              <a:gd name="connsiteY7" fmla="*/ 598469 h 598469"/>
              <a:gd name="connsiteX8" fmla="*/ 0 w 597327"/>
              <a:gd name="connsiteY8" fmla="*/ 598469 h 598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7327" h="598469">
                <a:moveTo>
                  <a:pt x="0" y="598469"/>
                </a:moveTo>
                <a:lnTo>
                  <a:pt x="0" y="490895"/>
                </a:lnTo>
                <a:lnTo>
                  <a:pt x="327390" y="490895"/>
                </a:lnTo>
                <a:cubicBezTo>
                  <a:pt x="417061" y="490895"/>
                  <a:pt x="489753" y="418203"/>
                  <a:pt x="489753" y="328532"/>
                </a:cubicBezTo>
                <a:lnTo>
                  <a:pt x="489753" y="0"/>
                </a:lnTo>
                <a:lnTo>
                  <a:pt x="597327" y="0"/>
                </a:lnTo>
                <a:lnTo>
                  <a:pt x="597327" y="352608"/>
                </a:lnTo>
                <a:cubicBezTo>
                  <a:pt x="597327" y="488393"/>
                  <a:pt x="487251" y="598469"/>
                  <a:pt x="351466" y="598469"/>
                </a:cubicBezTo>
                <a:lnTo>
                  <a:pt x="0" y="59846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4" name="フリーフォーム: 図形 33">
            <a:extLst>
              <a:ext uri="{FF2B5EF4-FFF2-40B4-BE49-F238E27FC236}">
                <a16:creationId xmlns:a16="http://schemas.microsoft.com/office/drawing/2014/main" id="{3765538F-6C5F-34B1-F064-EC3D64769DC1}"/>
              </a:ext>
            </a:extLst>
          </p:cNvPr>
          <p:cNvSpPr/>
          <p:nvPr/>
        </p:nvSpPr>
        <p:spPr>
          <a:xfrm rot="5400000">
            <a:off x="8692347" y="1796773"/>
            <a:ext cx="597327" cy="597328"/>
          </a:xfrm>
          <a:custGeom>
            <a:avLst/>
            <a:gdLst>
              <a:gd name="connsiteX0" fmla="*/ 0 w 597327"/>
              <a:gd name="connsiteY0" fmla="*/ 107574 h 597328"/>
              <a:gd name="connsiteX1" fmla="*/ 0 w 597327"/>
              <a:gd name="connsiteY1" fmla="*/ 0 h 597328"/>
              <a:gd name="connsiteX2" fmla="*/ 351466 w 597327"/>
              <a:gd name="connsiteY2" fmla="*/ 0 h 597328"/>
              <a:gd name="connsiteX3" fmla="*/ 597327 w 597327"/>
              <a:gd name="connsiteY3" fmla="*/ 245861 h 597328"/>
              <a:gd name="connsiteX4" fmla="*/ 597327 w 597327"/>
              <a:gd name="connsiteY4" fmla="*/ 597328 h 597328"/>
              <a:gd name="connsiteX5" fmla="*/ 489753 w 597327"/>
              <a:gd name="connsiteY5" fmla="*/ 597328 h 597328"/>
              <a:gd name="connsiteX6" fmla="*/ 489753 w 597327"/>
              <a:gd name="connsiteY6" fmla="*/ 269937 h 597328"/>
              <a:gd name="connsiteX7" fmla="*/ 327390 w 597327"/>
              <a:gd name="connsiteY7" fmla="*/ 107574 h 597328"/>
              <a:gd name="connsiteX8" fmla="*/ 0 w 597327"/>
              <a:gd name="connsiteY8" fmla="*/ 107574 h 597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7327" h="597328">
                <a:moveTo>
                  <a:pt x="0" y="107574"/>
                </a:moveTo>
                <a:lnTo>
                  <a:pt x="0" y="0"/>
                </a:lnTo>
                <a:lnTo>
                  <a:pt x="351466" y="0"/>
                </a:lnTo>
                <a:cubicBezTo>
                  <a:pt x="487251" y="0"/>
                  <a:pt x="597327" y="110076"/>
                  <a:pt x="597327" y="245861"/>
                </a:cubicBezTo>
                <a:lnTo>
                  <a:pt x="597327" y="597328"/>
                </a:lnTo>
                <a:lnTo>
                  <a:pt x="489753" y="597328"/>
                </a:lnTo>
                <a:lnTo>
                  <a:pt x="489753" y="269937"/>
                </a:lnTo>
                <a:cubicBezTo>
                  <a:pt x="489753" y="180266"/>
                  <a:pt x="417061" y="107574"/>
                  <a:pt x="327390" y="107574"/>
                </a:cubicBezTo>
                <a:lnTo>
                  <a:pt x="0" y="10757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6" name="フリーフォーム: 図形 35">
            <a:extLst>
              <a:ext uri="{FF2B5EF4-FFF2-40B4-BE49-F238E27FC236}">
                <a16:creationId xmlns:a16="http://schemas.microsoft.com/office/drawing/2014/main" id="{F5544705-1EFB-405D-CA4C-71E7E7FC17ED}"/>
              </a:ext>
            </a:extLst>
          </p:cNvPr>
          <p:cNvSpPr/>
          <p:nvPr/>
        </p:nvSpPr>
        <p:spPr>
          <a:xfrm>
            <a:off x="658730" y="1164301"/>
            <a:ext cx="852753" cy="845131"/>
          </a:xfrm>
          <a:custGeom>
            <a:avLst/>
            <a:gdLst>
              <a:gd name="connsiteX0" fmla="*/ 373712 w 852753"/>
              <a:gd name="connsiteY0" fmla="*/ 0 h 845131"/>
              <a:gd name="connsiteX1" fmla="*/ 852753 w 852753"/>
              <a:gd name="connsiteY1" fmla="*/ 0 h 845131"/>
              <a:gd name="connsiteX2" fmla="*/ 852753 w 852753"/>
              <a:gd name="connsiteY2" fmla="*/ 124452 h 845131"/>
              <a:gd name="connsiteX3" fmla="*/ 464174 w 852753"/>
              <a:gd name="connsiteY3" fmla="*/ 124452 h 845131"/>
              <a:gd name="connsiteX4" fmla="*/ 125159 w 852753"/>
              <a:gd name="connsiteY4" fmla="*/ 463467 h 845131"/>
              <a:gd name="connsiteX5" fmla="*/ 125159 w 852753"/>
              <a:gd name="connsiteY5" fmla="*/ 845131 h 845131"/>
              <a:gd name="connsiteX6" fmla="*/ 0 w 852753"/>
              <a:gd name="connsiteY6" fmla="*/ 845131 h 845131"/>
              <a:gd name="connsiteX7" fmla="*/ 0 w 852753"/>
              <a:gd name="connsiteY7" fmla="*/ 373712 h 845131"/>
              <a:gd name="connsiteX8" fmla="*/ 373712 w 852753"/>
              <a:gd name="connsiteY8" fmla="*/ 0 h 845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2753" h="845131">
                <a:moveTo>
                  <a:pt x="373712" y="0"/>
                </a:moveTo>
                <a:lnTo>
                  <a:pt x="852753" y="0"/>
                </a:lnTo>
                <a:lnTo>
                  <a:pt x="852753" y="124452"/>
                </a:lnTo>
                <a:lnTo>
                  <a:pt x="464174" y="124452"/>
                </a:lnTo>
                <a:lnTo>
                  <a:pt x="125159" y="463467"/>
                </a:lnTo>
                <a:lnTo>
                  <a:pt x="125159" y="845131"/>
                </a:lnTo>
                <a:lnTo>
                  <a:pt x="0" y="845131"/>
                </a:lnTo>
                <a:lnTo>
                  <a:pt x="0" y="373712"/>
                </a:lnTo>
                <a:lnTo>
                  <a:pt x="373712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8606F74B-9900-7FFB-6B26-1F4C24C94124}"/>
              </a:ext>
            </a:extLst>
          </p:cNvPr>
          <p:cNvSpPr/>
          <p:nvPr/>
        </p:nvSpPr>
        <p:spPr>
          <a:xfrm>
            <a:off x="2502083" y="1164301"/>
            <a:ext cx="852751" cy="845131"/>
          </a:xfrm>
          <a:custGeom>
            <a:avLst/>
            <a:gdLst>
              <a:gd name="connsiteX0" fmla="*/ 0 w 852751"/>
              <a:gd name="connsiteY0" fmla="*/ 0 h 845131"/>
              <a:gd name="connsiteX1" fmla="*/ 479039 w 852751"/>
              <a:gd name="connsiteY1" fmla="*/ 0 h 845131"/>
              <a:gd name="connsiteX2" fmla="*/ 852751 w 852751"/>
              <a:gd name="connsiteY2" fmla="*/ 373712 h 845131"/>
              <a:gd name="connsiteX3" fmla="*/ 852751 w 852751"/>
              <a:gd name="connsiteY3" fmla="*/ 845131 h 845131"/>
              <a:gd name="connsiteX4" fmla="*/ 727592 w 852751"/>
              <a:gd name="connsiteY4" fmla="*/ 845131 h 845131"/>
              <a:gd name="connsiteX5" fmla="*/ 727592 w 852751"/>
              <a:gd name="connsiteY5" fmla="*/ 463467 h 845131"/>
              <a:gd name="connsiteX6" fmla="*/ 388577 w 852751"/>
              <a:gd name="connsiteY6" fmla="*/ 124452 h 845131"/>
              <a:gd name="connsiteX7" fmla="*/ 0 w 852751"/>
              <a:gd name="connsiteY7" fmla="*/ 124452 h 845131"/>
              <a:gd name="connsiteX8" fmla="*/ 0 w 852751"/>
              <a:gd name="connsiteY8" fmla="*/ 0 h 845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2751" h="845131">
                <a:moveTo>
                  <a:pt x="0" y="0"/>
                </a:moveTo>
                <a:lnTo>
                  <a:pt x="479039" y="0"/>
                </a:lnTo>
                <a:lnTo>
                  <a:pt x="852751" y="373712"/>
                </a:lnTo>
                <a:lnTo>
                  <a:pt x="852751" y="845131"/>
                </a:lnTo>
                <a:lnTo>
                  <a:pt x="727592" y="845131"/>
                </a:lnTo>
                <a:lnTo>
                  <a:pt x="727592" y="463467"/>
                </a:lnTo>
                <a:lnTo>
                  <a:pt x="388577" y="124452"/>
                </a:lnTo>
                <a:lnTo>
                  <a:pt x="0" y="124452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0" name="フリーフォーム: 図形 39">
            <a:extLst>
              <a:ext uri="{FF2B5EF4-FFF2-40B4-BE49-F238E27FC236}">
                <a16:creationId xmlns:a16="http://schemas.microsoft.com/office/drawing/2014/main" id="{F4366D5E-03C0-D0D9-7F48-71A6413B960B}"/>
              </a:ext>
            </a:extLst>
          </p:cNvPr>
          <p:cNvSpPr/>
          <p:nvPr/>
        </p:nvSpPr>
        <p:spPr>
          <a:xfrm>
            <a:off x="658730" y="5406801"/>
            <a:ext cx="852753" cy="845132"/>
          </a:xfrm>
          <a:custGeom>
            <a:avLst/>
            <a:gdLst>
              <a:gd name="connsiteX0" fmla="*/ 0 w 852753"/>
              <a:gd name="connsiteY0" fmla="*/ 0 h 845132"/>
              <a:gd name="connsiteX1" fmla="*/ 125159 w 852753"/>
              <a:gd name="connsiteY1" fmla="*/ 0 h 845132"/>
              <a:gd name="connsiteX2" fmla="*/ 125159 w 852753"/>
              <a:gd name="connsiteY2" fmla="*/ 381664 h 845132"/>
              <a:gd name="connsiteX3" fmla="*/ 464174 w 852753"/>
              <a:gd name="connsiteY3" fmla="*/ 720679 h 845132"/>
              <a:gd name="connsiteX4" fmla="*/ 852753 w 852753"/>
              <a:gd name="connsiteY4" fmla="*/ 720679 h 845132"/>
              <a:gd name="connsiteX5" fmla="*/ 852753 w 852753"/>
              <a:gd name="connsiteY5" fmla="*/ 845132 h 845132"/>
              <a:gd name="connsiteX6" fmla="*/ 373712 w 852753"/>
              <a:gd name="connsiteY6" fmla="*/ 845132 h 845132"/>
              <a:gd name="connsiteX7" fmla="*/ 0 w 852753"/>
              <a:gd name="connsiteY7" fmla="*/ 471420 h 845132"/>
              <a:gd name="connsiteX8" fmla="*/ 0 w 852753"/>
              <a:gd name="connsiteY8" fmla="*/ 0 h 845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2753" h="845132">
                <a:moveTo>
                  <a:pt x="0" y="0"/>
                </a:moveTo>
                <a:lnTo>
                  <a:pt x="125159" y="0"/>
                </a:lnTo>
                <a:lnTo>
                  <a:pt x="125159" y="381664"/>
                </a:lnTo>
                <a:lnTo>
                  <a:pt x="464174" y="720679"/>
                </a:lnTo>
                <a:lnTo>
                  <a:pt x="852753" y="720679"/>
                </a:lnTo>
                <a:lnTo>
                  <a:pt x="852753" y="845132"/>
                </a:lnTo>
                <a:lnTo>
                  <a:pt x="373712" y="845132"/>
                </a:lnTo>
                <a:lnTo>
                  <a:pt x="0" y="471420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2" name="フリーフォーム: 図形 41">
            <a:extLst>
              <a:ext uri="{FF2B5EF4-FFF2-40B4-BE49-F238E27FC236}">
                <a16:creationId xmlns:a16="http://schemas.microsoft.com/office/drawing/2014/main" id="{C0F7D76D-37CD-9B4B-CC27-C53F184AE1E0}"/>
              </a:ext>
            </a:extLst>
          </p:cNvPr>
          <p:cNvSpPr/>
          <p:nvPr/>
        </p:nvSpPr>
        <p:spPr>
          <a:xfrm>
            <a:off x="2502083" y="5406801"/>
            <a:ext cx="852751" cy="845132"/>
          </a:xfrm>
          <a:custGeom>
            <a:avLst/>
            <a:gdLst>
              <a:gd name="connsiteX0" fmla="*/ 727592 w 852751"/>
              <a:gd name="connsiteY0" fmla="*/ 0 h 845132"/>
              <a:gd name="connsiteX1" fmla="*/ 852751 w 852751"/>
              <a:gd name="connsiteY1" fmla="*/ 0 h 845132"/>
              <a:gd name="connsiteX2" fmla="*/ 852751 w 852751"/>
              <a:gd name="connsiteY2" fmla="*/ 471420 h 845132"/>
              <a:gd name="connsiteX3" fmla="*/ 479039 w 852751"/>
              <a:gd name="connsiteY3" fmla="*/ 845132 h 845132"/>
              <a:gd name="connsiteX4" fmla="*/ 0 w 852751"/>
              <a:gd name="connsiteY4" fmla="*/ 845132 h 845132"/>
              <a:gd name="connsiteX5" fmla="*/ 0 w 852751"/>
              <a:gd name="connsiteY5" fmla="*/ 720679 h 845132"/>
              <a:gd name="connsiteX6" fmla="*/ 388577 w 852751"/>
              <a:gd name="connsiteY6" fmla="*/ 720679 h 845132"/>
              <a:gd name="connsiteX7" fmla="*/ 727592 w 852751"/>
              <a:gd name="connsiteY7" fmla="*/ 381664 h 845132"/>
              <a:gd name="connsiteX8" fmla="*/ 727592 w 852751"/>
              <a:gd name="connsiteY8" fmla="*/ 0 h 845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2751" h="845132">
                <a:moveTo>
                  <a:pt x="727592" y="0"/>
                </a:moveTo>
                <a:lnTo>
                  <a:pt x="852751" y="0"/>
                </a:lnTo>
                <a:lnTo>
                  <a:pt x="852751" y="471420"/>
                </a:lnTo>
                <a:lnTo>
                  <a:pt x="479039" y="845132"/>
                </a:lnTo>
                <a:lnTo>
                  <a:pt x="0" y="845132"/>
                </a:lnTo>
                <a:lnTo>
                  <a:pt x="0" y="720679"/>
                </a:lnTo>
                <a:lnTo>
                  <a:pt x="388577" y="720679"/>
                </a:lnTo>
                <a:lnTo>
                  <a:pt x="727592" y="381664"/>
                </a:lnTo>
                <a:lnTo>
                  <a:pt x="727592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DD75E5D1-5F6E-D679-9BEF-312FAF0433B5}"/>
              </a:ext>
            </a:extLst>
          </p:cNvPr>
          <p:cNvSpPr/>
          <p:nvPr/>
        </p:nvSpPr>
        <p:spPr>
          <a:xfrm>
            <a:off x="658730" y="2062803"/>
            <a:ext cx="117647" cy="329024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A7C9DF24-81D4-0A44-C5AC-BC5FD0B03C23}"/>
              </a:ext>
            </a:extLst>
          </p:cNvPr>
          <p:cNvSpPr/>
          <p:nvPr/>
        </p:nvSpPr>
        <p:spPr>
          <a:xfrm>
            <a:off x="3237187" y="2062803"/>
            <a:ext cx="117647" cy="329024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7AFAEC0B-4A59-5EB6-90C3-B79F34E3467F}"/>
              </a:ext>
            </a:extLst>
          </p:cNvPr>
          <p:cNvSpPr/>
          <p:nvPr/>
        </p:nvSpPr>
        <p:spPr>
          <a:xfrm>
            <a:off x="3617830" y="1841026"/>
            <a:ext cx="249320" cy="375332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CFF27CB4-DD06-F5BB-F5DE-B3DE3B7E5104}"/>
              </a:ext>
            </a:extLst>
          </p:cNvPr>
          <p:cNvSpPr/>
          <p:nvPr/>
        </p:nvSpPr>
        <p:spPr>
          <a:xfrm>
            <a:off x="6082860" y="1841026"/>
            <a:ext cx="249320" cy="375332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58013780-039F-A768-68CC-827F5C9FB181}"/>
              </a:ext>
            </a:extLst>
          </p:cNvPr>
          <p:cNvSpPr/>
          <p:nvPr/>
        </p:nvSpPr>
        <p:spPr>
          <a:xfrm>
            <a:off x="4309742" y="6018003"/>
            <a:ext cx="1349186" cy="2539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7BC43B78-25E5-7643-D667-E66211EF3D65}"/>
              </a:ext>
            </a:extLst>
          </p:cNvPr>
          <p:cNvSpPr/>
          <p:nvPr/>
        </p:nvSpPr>
        <p:spPr>
          <a:xfrm>
            <a:off x="1569244" y="6126956"/>
            <a:ext cx="877956" cy="12497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FC05A705-12C8-CD4C-FDA6-44A064EF7F1E}"/>
              </a:ext>
            </a:extLst>
          </p:cNvPr>
          <p:cNvSpPr txBox="1"/>
          <p:nvPr/>
        </p:nvSpPr>
        <p:spPr>
          <a:xfrm>
            <a:off x="1600200" y="1057275"/>
            <a:ext cx="819150" cy="31159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　次</a:t>
            </a: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58DEFF81-F48E-C654-61F7-4A0B55BE083F}"/>
              </a:ext>
            </a:extLst>
          </p:cNvPr>
          <p:cNvSpPr txBox="1"/>
          <p:nvPr/>
        </p:nvSpPr>
        <p:spPr>
          <a:xfrm>
            <a:off x="4329614" y="1057275"/>
            <a:ext cx="1261561" cy="37827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お知らせ</a:t>
            </a: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BA12FA6E-70C4-2A35-E58A-296B0F47C714}"/>
              </a:ext>
            </a:extLst>
          </p:cNvPr>
          <p:cNvSpPr txBox="1"/>
          <p:nvPr/>
        </p:nvSpPr>
        <p:spPr>
          <a:xfrm>
            <a:off x="975901" y="1758699"/>
            <a:ext cx="1439818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1" lang="ja-JP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説明</a:t>
            </a:r>
            <a:r>
              <a:rPr kumimoji="1" lang="en-US" altLang="ja-JP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001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1"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説明</a:t>
            </a:r>
            <a:r>
              <a:rPr kumimoji="1" lang="en-US" altLang="ja-JP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002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1" lang="ja-JP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説明</a:t>
            </a:r>
            <a:r>
              <a:rPr kumimoji="1" lang="en-US" altLang="ja-JP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003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1"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説明</a:t>
            </a:r>
            <a:r>
              <a:rPr kumimoji="1" lang="en-US" altLang="ja-JP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004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1" lang="ja-JP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説明</a:t>
            </a:r>
            <a:r>
              <a:rPr kumimoji="1" lang="en-US" altLang="ja-JP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005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1"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説明</a:t>
            </a:r>
            <a:r>
              <a:rPr kumimoji="1" lang="en-US" altLang="ja-JP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006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1" lang="ja-JP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説明</a:t>
            </a:r>
            <a:r>
              <a:rPr kumimoji="1" lang="en-US" altLang="ja-JP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007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1"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説明</a:t>
            </a:r>
            <a:r>
              <a:rPr kumimoji="1" lang="en-US" altLang="ja-JP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008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1" lang="ja-JP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説明</a:t>
            </a:r>
            <a:r>
              <a:rPr kumimoji="1" lang="en-US" altLang="ja-JP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009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1"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説明</a:t>
            </a:r>
            <a:r>
              <a:rPr kumimoji="1" lang="en-US" altLang="ja-JP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010</a:t>
            </a:r>
            <a:endParaRPr kumimoji="1" lang="ja-JP" alt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54C990DD-0695-28FD-E02A-44B211A79BB8}"/>
              </a:ext>
            </a:extLst>
          </p:cNvPr>
          <p:cNvSpPr txBox="1"/>
          <p:nvPr/>
        </p:nvSpPr>
        <p:spPr>
          <a:xfrm>
            <a:off x="3958560" y="1749174"/>
            <a:ext cx="202313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説明文説明文説明文説明文説明文説明文</a:t>
            </a:r>
          </a:p>
          <a:p>
            <a:pPr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説明文説明文説明文説明文説明文説明文</a:t>
            </a:r>
          </a:p>
          <a:p>
            <a:pPr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説明文説明文説明文説明文説明文説明文</a:t>
            </a:r>
          </a:p>
          <a:p>
            <a:pPr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説明文説明文説明文説明文説明文説明文</a:t>
            </a:r>
          </a:p>
          <a:p>
            <a:pPr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説明文説明文説明文説明文説明文説明文</a:t>
            </a:r>
          </a:p>
          <a:p>
            <a:pPr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説明文説明文説明文説明文説明文説明文</a:t>
            </a:r>
          </a:p>
          <a:p>
            <a:pPr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説明文説明文説明文説明文説明文説明文</a:t>
            </a:r>
          </a:p>
          <a:p>
            <a:pPr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説明文説明文</a:t>
            </a:r>
          </a:p>
        </p:txBody>
      </p:sp>
      <p:sp>
        <p:nvSpPr>
          <p:cNvPr id="57" name="フリーフォーム: 図形 56">
            <a:extLst>
              <a:ext uri="{FF2B5EF4-FFF2-40B4-BE49-F238E27FC236}">
                <a16:creationId xmlns:a16="http://schemas.microsoft.com/office/drawing/2014/main" id="{5D1DDC20-F461-A2EA-038D-8E94C51E4CC2}"/>
              </a:ext>
            </a:extLst>
          </p:cNvPr>
          <p:cNvSpPr/>
          <p:nvPr/>
        </p:nvSpPr>
        <p:spPr>
          <a:xfrm>
            <a:off x="6585820" y="2571715"/>
            <a:ext cx="856628" cy="856627"/>
          </a:xfrm>
          <a:custGeom>
            <a:avLst/>
            <a:gdLst>
              <a:gd name="connsiteX0" fmla="*/ 582302 w 856628"/>
              <a:gd name="connsiteY0" fmla="*/ 0 h 856627"/>
              <a:gd name="connsiteX1" fmla="*/ 856628 w 856628"/>
              <a:gd name="connsiteY1" fmla="*/ 0 h 856627"/>
              <a:gd name="connsiteX2" fmla="*/ 856628 w 856628"/>
              <a:gd name="connsiteY2" fmla="*/ 209257 h 856627"/>
              <a:gd name="connsiteX3" fmla="*/ 677523 w 856628"/>
              <a:gd name="connsiteY3" fmla="*/ 209257 h 856627"/>
              <a:gd name="connsiteX4" fmla="*/ 209257 w 856628"/>
              <a:gd name="connsiteY4" fmla="*/ 677523 h 856627"/>
              <a:gd name="connsiteX5" fmla="*/ 209257 w 856628"/>
              <a:gd name="connsiteY5" fmla="*/ 856627 h 856627"/>
              <a:gd name="connsiteX6" fmla="*/ 0 w 856628"/>
              <a:gd name="connsiteY6" fmla="*/ 856627 h 856627"/>
              <a:gd name="connsiteX7" fmla="*/ 0 w 856628"/>
              <a:gd name="connsiteY7" fmla="*/ 582302 h 856627"/>
              <a:gd name="connsiteX8" fmla="*/ 582302 w 856628"/>
              <a:gd name="connsiteY8" fmla="*/ 0 h 856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6628" h="856627">
                <a:moveTo>
                  <a:pt x="582302" y="0"/>
                </a:moveTo>
                <a:lnTo>
                  <a:pt x="856628" y="0"/>
                </a:lnTo>
                <a:lnTo>
                  <a:pt x="856628" y="209257"/>
                </a:lnTo>
                <a:lnTo>
                  <a:pt x="677523" y="209257"/>
                </a:lnTo>
                <a:cubicBezTo>
                  <a:pt x="418907" y="209257"/>
                  <a:pt x="209257" y="418907"/>
                  <a:pt x="209257" y="677523"/>
                </a:cubicBezTo>
                <a:lnTo>
                  <a:pt x="209257" y="856627"/>
                </a:lnTo>
                <a:lnTo>
                  <a:pt x="0" y="856627"/>
                </a:lnTo>
                <a:lnTo>
                  <a:pt x="0" y="582302"/>
                </a:lnTo>
                <a:cubicBezTo>
                  <a:pt x="0" y="260705"/>
                  <a:pt x="260705" y="0"/>
                  <a:pt x="582302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9" name="フリーフォーム: 図形 58">
            <a:extLst>
              <a:ext uri="{FF2B5EF4-FFF2-40B4-BE49-F238E27FC236}">
                <a16:creationId xmlns:a16="http://schemas.microsoft.com/office/drawing/2014/main" id="{AA8DFADA-D1AE-1D02-CB64-3751C0E855F5}"/>
              </a:ext>
            </a:extLst>
          </p:cNvPr>
          <p:cNvSpPr/>
          <p:nvPr/>
        </p:nvSpPr>
        <p:spPr>
          <a:xfrm>
            <a:off x="8433048" y="2571715"/>
            <a:ext cx="856626" cy="856627"/>
          </a:xfrm>
          <a:custGeom>
            <a:avLst/>
            <a:gdLst>
              <a:gd name="connsiteX0" fmla="*/ 0 w 856626"/>
              <a:gd name="connsiteY0" fmla="*/ 0 h 856627"/>
              <a:gd name="connsiteX1" fmla="*/ 274324 w 856626"/>
              <a:gd name="connsiteY1" fmla="*/ 0 h 856627"/>
              <a:gd name="connsiteX2" fmla="*/ 856626 w 856626"/>
              <a:gd name="connsiteY2" fmla="*/ 582302 h 856627"/>
              <a:gd name="connsiteX3" fmla="*/ 856626 w 856626"/>
              <a:gd name="connsiteY3" fmla="*/ 856627 h 856627"/>
              <a:gd name="connsiteX4" fmla="*/ 647369 w 856626"/>
              <a:gd name="connsiteY4" fmla="*/ 856627 h 856627"/>
              <a:gd name="connsiteX5" fmla="*/ 647369 w 856626"/>
              <a:gd name="connsiteY5" fmla="*/ 677523 h 856627"/>
              <a:gd name="connsiteX6" fmla="*/ 179103 w 856626"/>
              <a:gd name="connsiteY6" fmla="*/ 209257 h 856627"/>
              <a:gd name="connsiteX7" fmla="*/ 0 w 856626"/>
              <a:gd name="connsiteY7" fmla="*/ 209257 h 856627"/>
              <a:gd name="connsiteX8" fmla="*/ 0 w 856626"/>
              <a:gd name="connsiteY8" fmla="*/ 0 h 856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6626" h="856627">
                <a:moveTo>
                  <a:pt x="0" y="0"/>
                </a:moveTo>
                <a:lnTo>
                  <a:pt x="274324" y="0"/>
                </a:lnTo>
                <a:cubicBezTo>
                  <a:pt x="595921" y="0"/>
                  <a:pt x="856626" y="260705"/>
                  <a:pt x="856626" y="582302"/>
                </a:cubicBezTo>
                <a:lnTo>
                  <a:pt x="856626" y="856627"/>
                </a:lnTo>
                <a:lnTo>
                  <a:pt x="647369" y="856627"/>
                </a:lnTo>
                <a:lnTo>
                  <a:pt x="647369" y="677523"/>
                </a:lnTo>
                <a:cubicBezTo>
                  <a:pt x="647369" y="418907"/>
                  <a:pt x="437719" y="209257"/>
                  <a:pt x="179103" y="209257"/>
                </a:cubicBezTo>
                <a:lnTo>
                  <a:pt x="0" y="209257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1" name="フリーフォーム: 図形 60">
            <a:extLst>
              <a:ext uri="{FF2B5EF4-FFF2-40B4-BE49-F238E27FC236}">
                <a16:creationId xmlns:a16="http://schemas.microsoft.com/office/drawing/2014/main" id="{EAE70877-66C2-9E6B-3381-72DF3C6CA465}"/>
              </a:ext>
            </a:extLst>
          </p:cNvPr>
          <p:cNvSpPr/>
          <p:nvPr/>
        </p:nvSpPr>
        <p:spPr>
          <a:xfrm>
            <a:off x="6585820" y="3481120"/>
            <a:ext cx="856628" cy="856627"/>
          </a:xfrm>
          <a:custGeom>
            <a:avLst/>
            <a:gdLst>
              <a:gd name="connsiteX0" fmla="*/ 0 w 856628"/>
              <a:gd name="connsiteY0" fmla="*/ 0 h 856627"/>
              <a:gd name="connsiteX1" fmla="*/ 209257 w 856628"/>
              <a:gd name="connsiteY1" fmla="*/ 0 h 856627"/>
              <a:gd name="connsiteX2" fmla="*/ 209257 w 856628"/>
              <a:gd name="connsiteY2" fmla="*/ 179104 h 856627"/>
              <a:gd name="connsiteX3" fmla="*/ 677523 w 856628"/>
              <a:gd name="connsiteY3" fmla="*/ 647370 h 856627"/>
              <a:gd name="connsiteX4" fmla="*/ 856628 w 856628"/>
              <a:gd name="connsiteY4" fmla="*/ 647370 h 856627"/>
              <a:gd name="connsiteX5" fmla="*/ 856628 w 856628"/>
              <a:gd name="connsiteY5" fmla="*/ 856627 h 856627"/>
              <a:gd name="connsiteX6" fmla="*/ 582302 w 856628"/>
              <a:gd name="connsiteY6" fmla="*/ 856627 h 856627"/>
              <a:gd name="connsiteX7" fmla="*/ 0 w 856628"/>
              <a:gd name="connsiteY7" fmla="*/ 274325 h 856627"/>
              <a:gd name="connsiteX8" fmla="*/ 0 w 856628"/>
              <a:gd name="connsiteY8" fmla="*/ 0 h 856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6628" h="856627">
                <a:moveTo>
                  <a:pt x="0" y="0"/>
                </a:moveTo>
                <a:lnTo>
                  <a:pt x="209257" y="0"/>
                </a:lnTo>
                <a:lnTo>
                  <a:pt x="209257" y="179104"/>
                </a:lnTo>
                <a:cubicBezTo>
                  <a:pt x="209257" y="437720"/>
                  <a:pt x="418907" y="647370"/>
                  <a:pt x="677523" y="647370"/>
                </a:cubicBezTo>
                <a:lnTo>
                  <a:pt x="856628" y="647370"/>
                </a:lnTo>
                <a:lnTo>
                  <a:pt x="856628" y="856627"/>
                </a:lnTo>
                <a:lnTo>
                  <a:pt x="582302" y="856627"/>
                </a:lnTo>
                <a:cubicBezTo>
                  <a:pt x="260705" y="856627"/>
                  <a:pt x="0" y="595922"/>
                  <a:pt x="0" y="27432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3" name="フリーフォーム: 図形 62">
            <a:extLst>
              <a:ext uri="{FF2B5EF4-FFF2-40B4-BE49-F238E27FC236}">
                <a16:creationId xmlns:a16="http://schemas.microsoft.com/office/drawing/2014/main" id="{2EA5AE6D-A576-68D5-ACF7-9DDF56E8B15B}"/>
              </a:ext>
            </a:extLst>
          </p:cNvPr>
          <p:cNvSpPr/>
          <p:nvPr/>
        </p:nvSpPr>
        <p:spPr>
          <a:xfrm>
            <a:off x="8433048" y="3481120"/>
            <a:ext cx="856626" cy="856627"/>
          </a:xfrm>
          <a:custGeom>
            <a:avLst/>
            <a:gdLst>
              <a:gd name="connsiteX0" fmla="*/ 647369 w 856626"/>
              <a:gd name="connsiteY0" fmla="*/ 0 h 856627"/>
              <a:gd name="connsiteX1" fmla="*/ 856626 w 856626"/>
              <a:gd name="connsiteY1" fmla="*/ 0 h 856627"/>
              <a:gd name="connsiteX2" fmla="*/ 856626 w 856626"/>
              <a:gd name="connsiteY2" fmla="*/ 274325 h 856627"/>
              <a:gd name="connsiteX3" fmla="*/ 274324 w 856626"/>
              <a:gd name="connsiteY3" fmla="*/ 856627 h 856627"/>
              <a:gd name="connsiteX4" fmla="*/ 0 w 856626"/>
              <a:gd name="connsiteY4" fmla="*/ 856627 h 856627"/>
              <a:gd name="connsiteX5" fmla="*/ 0 w 856626"/>
              <a:gd name="connsiteY5" fmla="*/ 647370 h 856627"/>
              <a:gd name="connsiteX6" fmla="*/ 179103 w 856626"/>
              <a:gd name="connsiteY6" fmla="*/ 647370 h 856627"/>
              <a:gd name="connsiteX7" fmla="*/ 647369 w 856626"/>
              <a:gd name="connsiteY7" fmla="*/ 179104 h 856627"/>
              <a:gd name="connsiteX8" fmla="*/ 647369 w 856626"/>
              <a:gd name="connsiteY8" fmla="*/ 0 h 856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6626" h="856627">
                <a:moveTo>
                  <a:pt x="647369" y="0"/>
                </a:moveTo>
                <a:lnTo>
                  <a:pt x="856626" y="0"/>
                </a:lnTo>
                <a:lnTo>
                  <a:pt x="856626" y="274325"/>
                </a:lnTo>
                <a:cubicBezTo>
                  <a:pt x="856626" y="595922"/>
                  <a:pt x="595921" y="856627"/>
                  <a:pt x="274324" y="856627"/>
                </a:cubicBezTo>
                <a:lnTo>
                  <a:pt x="0" y="856627"/>
                </a:lnTo>
                <a:lnTo>
                  <a:pt x="0" y="647370"/>
                </a:lnTo>
                <a:lnTo>
                  <a:pt x="179103" y="647370"/>
                </a:lnTo>
                <a:cubicBezTo>
                  <a:pt x="437719" y="647370"/>
                  <a:pt x="647369" y="437720"/>
                  <a:pt x="647369" y="179104"/>
                </a:cubicBezTo>
                <a:lnTo>
                  <a:pt x="647369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5" name="フリーフォーム: 図形 64">
            <a:extLst>
              <a:ext uri="{FF2B5EF4-FFF2-40B4-BE49-F238E27FC236}">
                <a16:creationId xmlns:a16="http://schemas.microsoft.com/office/drawing/2014/main" id="{FC22F783-27A4-D9D4-24EB-207406A09834}"/>
              </a:ext>
            </a:extLst>
          </p:cNvPr>
          <p:cNvSpPr/>
          <p:nvPr/>
        </p:nvSpPr>
        <p:spPr>
          <a:xfrm>
            <a:off x="7112134" y="4523490"/>
            <a:ext cx="856628" cy="856627"/>
          </a:xfrm>
          <a:custGeom>
            <a:avLst/>
            <a:gdLst>
              <a:gd name="connsiteX0" fmla="*/ 834355 w 856628"/>
              <a:gd name="connsiteY0" fmla="*/ 0 h 856627"/>
              <a:gd name="connsiteX1" fmla="*/ 856628 w 856628"/>
              <a:gd name="connsiteY1" fmla="*/ 0 h 856627"/>
              <a:gd name="connsiteX2" fmla="*/ 856628 w 856628"/>
              <a:gd name="connsiteY2" fmla="*/ 107874 h 856627"/>
              <a:gd name="connsiteX3" fmla="*/ 785379 w 856628"/>
              <a:gd name="connsiteY3" fmla="*/ 111472 h 856627"/>
              <a:gd name="connsiteX4" fmla="*/ 111472 w 856628"/>
              <a:gd name="connsiteY4" fmla="*/ 785379 h 856627"/>
              <a:gd name="connsiteX5" fmla="*/ 107874 w 856628"/>
              <a:gd name="connsiteY5" fmla="*/ 856627 h 856627"/>
              <a:gd name="connsiteX6" fmla="*/ 0 w 856628"/>
              <a:gd name="connsiteY6" fmla="*/ 856627 h 856627"/>
              <a:gd name="connsiteX7" fmla="*/ 0 w 856628"/>
              <a:gd name="connsiteY7" fmla="*/ 834355 h 856627"/>
              <a:gd name="connsiteX8" fmla="*/ 834355 w 856628"/>
              <a:gd name="connsiteY8" fmla="*/ 0 h 856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6628" h="856627">
                <a:moveTo>
                  <a:pt x="834355" y="0"/>
                </a:moveTo>
                <a:lnTo>
                  <a:pt x="856628" y="0"/>
                </a:lnTo>
                <a:lnTo>
                  <a:pt x="856628" y="107874"/>
                </a:lnTo>
                <a:lnTo>
                  <a:pt x="785379" y="111472"/>
                </a:lnTo>
                <a:cubicBezTo>
                  <a:pt x="430047" y="147558"/>
                  <a:pt x="147558" y="430047"/>
                  <a:pt x="111472" y="785379"/>
                </a:cubicBezTo>
                <a:lnTo>
                  <a:pt x="107874" y="856627"/>
                </a:lnTo>
                <a:lnTo>
                  <a:pt x="0" y="856627"/>
                </a:lnTo>
                <a:lnTo>
                  <a:pt x="0" y="834355"/>
                </a:lnTo>
                <a:cubicBezTo>
                  <a:pt x="0" y="373553"/>
                  <a:pt x="373553" y="0"/>
                  <a:pt x="834355" y="0"/>
                </a:cubicBezTo>
                <a:close/>
              </a:path>
            </a:pathLst>
          </a:cu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7" name="フリーフォーム: 図形 66">
            <a:extLst>
              <a:ext uri="{FF2B5EF4-FFF2-40B4-BE49-F238E27FC236}">
                <a16:creationId xmlns:a16="http://schemas.microsoft.com/office/drawing/2014/main" id="{08AD3450-C55B-279A-6AC9-A4D80E0F318B}"/>
              </a:ext>
            </a:extLst>
          </p:cNvPr>
          <p:cNvSpPr/>
          <p:nvPr/>
        </p:nvSpPr>
        <p:spPr>
          <a:xfrm>
            <a:off x="8023885" y="4523490"/>
            <a:ext cx="856626" cy="856627"/>
          </a:xfrm>
          <a:custGeom>
            <a:avLst/>
            <a:gdLst>
              <a:gd name="connsiteX0" fmla="*/ 0 w 856626"/>
              <a:gd name="connsiteY0" fmla="*/ 0 h 856627"/>
              <a:gd name="connsiteX1" fmla="*/ 22271 w 856626"/>
              <a:gd name="connsiteY1" fmla="*/ 0 h 856627"/>
              <a:gd name="connsiteX2" fmla="*/ 856626 w 856626"/>
              <a:gd name="connsiteY2" fmla="*/ 834355 h 856627"/>
              <a:gd name="connsiteX3" fmla="*/ 856626 w 856626"/>
              <a:gd name="connsiteY3" fmla="*/ 856627 h 856627"/>
              <a:gd name="connsiteX4" fmla="*/ 748752 w 856626"/>
              <a:gd name="connsiteY4" fmla="*/ 856627 h 856627"/>
              <a:gd name="connsiteX5" fmla="*/ 745154 w 856626"/>
              <a:gd name="connsiteY5" fmla="*/ 785379 h 856627"/>
              <a:gd name="connsiteX6" fmla="*/ 71247 w 856626"/>
              <a:gd name="connsiteY6" fmla="*/ 111472 h 856627"/>
              <a:gd name="connsiteX7" fmla="*/ 0 w 856626"/>
              <a:gd name="connsiteY7" fmla="*/ 107874 h 856627"/>
              <a:gd name="connsiteX8" fmla="*/ 0 w 856626"/>
              <a:gd name="connsiteY8" fmla="*/ 0 h 856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6626" h="856627">
                <a:moveTo>
                  <a:pt x="0" y="0"/>
                </a:moveTo>
                <a:lnTo>
                  <a:pt x="22271" y="0"/>
                </a:lnTo>
                <a:cubicBezTo>
                  <a:pt x="483073" y="0"/>
                  <a:pt x="856626" y="373553"/>
                  <a:pt x="856626" y="834355"/>
                </a:cubicBezTo>
                <a:lnTo>
                  <a:pt x="856626" y="856627"/>
                </a:lnTo>
                <a:lnTo>
                  <a:pt x="748752" y="856627"/>
                </a:lnTo>
                <a:lnTo>
                  <a:pt x="745154" y="785379"/>
                </a:lnTo>
                <a:cubicBezTo>
                  <a:pt x="709068" y="430047"/>
                  <a:pt x="426579" y="147558"/>
                  <a:pt x="71247" y="111472"/>
                </a:cubicBezTo>
                <a:lnTo>
                  <a:pt x="0" y="107874"/>
                </a:lnTo>
                <a:lnTo>
                  <a:pt x="0" y="0"/>
                </a:lnTo>
                <a:close/>
              </a:path>
            </a:pathLst>
          </a:cu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9" name="フリーフォーム: 図形 68">
            <a:extLst>
              <a:ext uri="{FF2B5EF4-FFF2-40B4-BE49-F238E27FC236}">
                <a16:creationId xmlns:a16="http://schemas.microsoft.com/office/drawing/2014/main" id="{E375FDB2-8555-9EEC-99A0-AAEFEB95320D}"/>
              </a:ext>
            </a:extLst>
          </p:cNvPr>
          <p:cNvSpPr/>
          <p:nvPr/>
        </p:nvSpPr>
        <p:spPr>
          <a:xfrm>
            <a:off x="7112134" y="5415368"/>
            <a:ext cx="856628" cy="856627"/>
          </a:xfrm>
          <a:custGeom>
            <a:avLst/>
            <a:gdLst>
              <a:gd name="connsiteX0" fmla="*/ 0 w 856628"/>
              <a:gd name="connsiteY0" fmla="*/ 0 h 856627"/>
              <a:gd name="connsiteX1" fmla="*/ 107874 w 856628"/>
              <a:gd name="connsiteY1" fmla="*/ 0 h 856627"/>
              <a:gd name="connsiteX2" fmla="*/ 111472 w 856628"/>
              <a:gd name="connsiteY2" fmla="*/ 71248 h 856627"/>
              <a:gd name="connsiteX3" fmla="*/ 785379 w 856628"/>
              <a:gd name="connsiteY3" fmla="*/ 745155 h 856627"/>
              <a:gd name="connsiteX4" fmla="*/ 856628 w 856628"/>
              <a:gd name="connsiteY4" fmla="*/ 748753 h 856627"/>
              <a:gd name="connsiteX5" fmla="*/ 856628 w 856628"/>
              <a:gd name="connsiteY5" fmla="*/ 856627 h 856627"/>
              <a:gd name="connsiteX6" fmla="*/ 834355 w 856628"/>
              <a:gd name="connsiteY6" fmla="*/ 856627 h 856627"/>
              <a:gd name="connsiteX7" fmla="*/ 0 w 856628"/>
              <a:gd name="connsiteY7" fmla="*/ 22272 h 856627"/>
              <a:gd name="connsiteX8" fmla="*/ 0 w 856628"/>
              <a:gd name="connsiteY8" fmla="*/ 0 h 856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6628" h="856627">
                <a:moveTo>
                  <a:pt x="0" y="0"/>
                </a:moveTo>
                <a:lnTo>
                  <a:pt x="107874" y="0"/>
                </a:lnTo>
                <a:lnTo>
                  <a:pt x="111472" y="71248"/>
                </a:lnTo>
                <a:cubicBezTo>
                  <a:pt x="147558" y="426580"/>
                  <a:pt x="430047" y="709069"/>
                  <a:pt x="785379" y="745155"/>
                </a:cubicBezTo>
                <a:lnTo>
                  <a:pt x="856628" y="748753"/>
                </a:lnTo>
                <a:lnTo>
                  <a:pt x="856628" y="856627"/>
                </a:lnTo>
                <a:lnTo>
                  <a:pt x="834355" y="856627"/>
                </a:lnTo>
                <a:cubicBezTo>
                  <a:pt x="373553" y="856627"/>
                  <a:pt x="0" y="483074"/>
                  <a:pt x="0" y="22272"/>
                </a:cubicBezTo>
                <a:lnTo>
                  <a:pt x="0" y="0"/>
                </a:lnTo>
                <a:close/>
              </a:path>
            </a:pathLst>
          </a:cu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1" name="フリーフォーム: 図形 70">
            <a:extLst>
              <a:ext uri="{FF2B5EF4-FFF2-40B4-BE49-F238E27FC236}">
                <a16:creationId xmlns:a16="http://schemas.microsoft.com/office/drawing/2014/main" id="{321D4F7D-000A-9285-3AC8-0746F134E058}"/>
              </a:ext>
            </a:extLst>
          </p:cNvPr>
          <p:cNvSpPr/>
          <p:nvPr/>
        </p:nvSpPr>
        <p:spPr>
          <a:xfrm>
            <a:off x="8023885" y="5415368"/>
            <a:ext cx="856626" cy="856627"/>
          </a:xfrm>
          <a:custGeom>
            <a:avLst/>
            <a:gdLst>
              <a:gd name="connsiteX0" fmla="*/ 748752 w 856626"/>
              <a:gd name="connsiteY0" fmla="*/ 0 h 856627"/>
              <a:gd name="connsiteX1" fmla="*/ 856626 w 856626"/>
              <a:gd name="connsiteY1" fmla="*/ 0 h 856627"/>
              <a:gd name="connsiteX2" fmla="*/ 856626 w 856626"/>
              <a:gd name="connsiteY2" fmla="*/ 22272 h 856627"/>
              <a:gd name="connsiteX3" fmla="*/ 22271 w 856626"/>
              <a:gd name="connsiteY3" fmla="*/ 856627 h 856627"/>
              <a:gd name="connsiteX4" fmla="*/ 0 w 856626"/>
              <a:gd name="connsiteY4" fmla="*/ 856627 h 856627"/>
              <a:gd name="connsiteX5" fmla="*/ 0 w 856626"/>
              <a:gd name="connsiteY5" fmla="*/ 748753 h 856627"/>
              <a:gd name="connsiteX6" fmla="*/ 71247 w 856626"/>
              <a:gd name="connsiteY6" fmla="*/ 745155 h 856627"/>
              <a:gd name="connsiteX7" fmla="*/ 745154 w 856626"/>
              <a:gd name="connsiteY7" fmla="*/ 71248 h 856627"/>
              <a:gd name="connsiteX8" fmla="*/ 748752 w 856626"/>
              <a:gd name="connsiteY8" fmla="*/ 0 h 856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6626" h="856627">
                <a:moveTo>
                  <a:pt x="748752" y="0"/>
                </a:moveTo>
                <a:lnTo>
                  <a:pt x="856626" y="0"/>
                </a:lnTo>
                <a:lnTo>
                  <a:pt x="856626" y="22272"/>
                </a:lnTo>
                <a:cubicBezTo>
                  <a:pt x="856626" y="483074"/>
                  <a:pt x="483073" y="856627"/>
                  <a:pt x="22271" y="856627"/>
                </a:cubicBezTo>
                <a:lnTo>
                  <a:pt x="0" y="856627"/>
                </a:lnTo>
                <a:lnTo>
                  <a:pt x="0" y="748753"/>
                </a:lnTo>
                <a:lnTo>
                  <a:pt x="71247" y="745155"/>
                </a:lnTo>
                <a:cubicBezTo>
                  <a:pt x="426579" y="709069"/>
                  <a:pt x="709068" y="426580"/>
                  <a:pt x="745154" y="71248"/>
                </a:cubicBezTo>
                <a:lnTo>
                  <a:pt x="748752" y="0"/>
                </a:lnTo>
                <a:close/>
              </a:path>
            </a:pathLst>
          </a:cu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055D6F8E-60DA-7903-76C1-53D994E3AE4C}"/>
              </a:ext>
            </a:extLst>
          </p:cNvPr>
          <p:cNvSpPr txBox="1"/>
          <p:nvPr/>
        </p:nvSpPr>
        <p:spPr>
          <a:xfrm>
            <a:off x="7056285" y="1581150"/>
            <a:ext cx="1716240" cy="40005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STEP01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5D32B12A-A0D2-0010-9A0B-F9810E36DA6C}"/>
              </a:ext>
            </a:extLst>
          </p:cNvPr>
          <p:cNvSpPr txBox="1"/>
          <p:nvPr/>
        </p:nvSpPr>
        <p:spPr>
          <a:xfrm>
            <a:off x="7218210" y="3225846"/>
            <a:ext cx="1392390" cy="46345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特長</a:t>
            </a:r>
            <a:r>
              <a: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endParaRPr kumimoji="1" lang="ja-JP" altLang="en-US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041577E3-F7CB-6866-E95E-4E5948DF738B}"/>
              </a:ext>
            </a:extLst>
          </p:cNvPr>
          <p:cNvSpPr txBox="1"/>
          <p:nvPr/>
        </p:nvSpPr>
        <p:spPr>
          <a:xfrm>
            <a:off x="7587506" y="4981575"/>
            <a:ext cx="811076" cy="85725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510028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47889</TotalTime>
  <Words>126</Words>
  <Application>Microsoft Office PowerPoint</Application>
  <PresentationFormat>A4 210 x 297 mm</PresentationFormat>
  <Paragraphs>26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pptxk71_四つ角図形</dc:title>
  <dc:subject>pptxk71_四つ角図形</dc:subject>
  <dc:creator>でじけろお</dc:creator>
  <cp:revision>1</cp:revision>
  <dcterms:created xsi:type="dcterms:W3CDTF">2018-05-20T00:31:01Z</dcterms:created>
  <dcterms:modified xsi:type="dcterms:W3CDTF">2022-09-19T08:45:35Z</dcterms:modified>
  <cp:version>1</cp:version>
</cp:coreProperties>
</file>